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9" r:id="rId4"/>
    <p:sldId id="281" r:id="rId5"/>
    <p:sldId id="260" r:id="rId6"/>
    <p:sldId id="291" r:id="rId7"/>
    <p:sldId id="295" r:id="rId8"/>
    <p:sldId id="261" r:id="rId9"/>
    <p:sldId id="284" r:id="rId10"/>
    <p:sldId id="285" r:id="rId11"/>
    <p:sldId id="286" r:id="rId12"/>
    <p:sldId id="287" r:id="rId13"/>
    <p:sldId id="292" r:id="rId14"/>
    <p:sldId id="262" r:id="rId15"/>
    <p:sldId id="293" r:id="rId16"/>
    <p:sldId id="294" r:id="rId17"/>
    <p:sldId id="266" r:id="rId18"/>
    <p:sldId id="267" r:id="rId19"/>
    <p:sldId id="288" r:id="rId20"/>
    <p:sldId id="268" r:id="rId21"/>
    <p:sldId id="269"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client id="{C55846B6-3220-41C0-80B1-0687D5869EA8}" v="53" dt="2021-02-25T15:23:40.593"/>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116" d="100"/>
          <a:sy n="116" d="100"/>
        </p:scale>
        <p:origin x="-26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C55846B6-3220-41C0-80B1-0687D5869EA8}"/>
    <pc:docChg chg="undo custSel addSld delSld modSld sldOrd">
      <pc:chgData name="Michał Pyclik" userId="6d1d9512d460d1ef" providerId="LiveId" clId="{C55846B6-3220-41C0-80B1-0687D5869EA8}" dt="2021-02-25T15:25:07.813" v="1416" actId="113"/>
      <pc:docMkLst>
        <pc:docMk/>
      </pc:docMkLst>
      <pc:sldChg chg="addSp delSp modSp mod">
        <pc:chgData name="Michał Pyclik" userId="6d1d9512d460d1ef" providerId="LiveId" clId="{C55846B6-3220-41C0-80B1-0687D5869EA8}" dt="2021-02-25T14:39:24.012" v="6" actId="26606"/>
        <pc:sldMkLst>
          <pc:docMk/>
          <pc:sldMk cId="2514764940" sldId="256"/>
        </pc:sldMkLst>
        <pc:spChg chg="mod ord">
          <ac:chgData name="Michał Pyclik" userId="6d1d9512d460d1ef" providerId="LiveId" clId="{C55846B6-3220-41C0-80B1-0687D5869EA8}" dt="2021-02-25T14:39:24.012" v="6" actId="26606"/>
          <ac:spMkLst>
            <pc:docMk/>
            <pc:sldMk cId="2514764940" sldId="256"/>
            <ac:spMk id="2" creationId="{71424E59-C207-4CD6-8833-3AE780C449A5}"/>
          </ac:spMkLst>
        </pc:spChg>
        <pc:spChg chg="del">
          <ac:chgData name="Michał Pyclik" userId="6d1d9512d460d1ef" providerId="LiveId" clId="{C55846B6-3220-41C0-80B1-0687D5869EA8}" dt="2021-02-25T14:38:47.726" v="4" actId="26606"/>
          <ac:spMkLst>
            <pc:docMk/>
            <pc:sldMk cId="2514764940" sldId="256"/>
            <ac:spMk id="71" creationId="{2FB82883-1DC0-4BE1-A607-009095F3355A}"/>
          </ac:spMkLst>
        </pc:spChg>
        <pc:spChg chg="del">
          <ac:chgData name="Michał Pyclik" userId="6d1d9512d460d1ef" providerId="LiveId" clId="{C55846B6-3220-41C0-80B1-0687D5869EA8}" dt="2021-02-25T14:38:47.726" v="4" actId="26606"/>
          <ac:spMkLst>
            <pc:docMk/>
            <pc:sldMk cId="2514764940" sldId="256"/>
            <ac:spMk id="73" creationId="{9FA98EAA-A866-4C95-A2A8-44E46FBAD5A0}"/>
          </ac:spMkLst>
        </pc:spChg>
        <pc:spChg chg="add del">
          <ac:chgData name="Michał Pyclik" userId="6d1d9512d460d1ef" providerId="LiveId" clId="{C55846B6-3220-41C0-80B1-0687D5869EA8}" dt="2021-02-25T14:39:24.012" v="6" actId="26606"/>
          <ac:spMkLst>
            <pc:docMk/>
            <pc:sldMk cId="2514764940" sldId="256"/>
            <ac:spMk id="78" creationId="{C1FA8F66-3B85-411D-A2A6-A50DF3026D9A}"/>
          </ac:spMkLst>
        </pc:spChg>
        <pc:spChg chg="add del">
          <ac:chgData name="Michał Pyclik" userId="6d1d9512d460d1ef" providerId="LiveId" clId="{C55846B6-3220-41C0-80B1-0687D5869EA8}" dt="2021-02-25T14:39:24.012" v="6" actId="26606"/>
          <ac:spMkLst>
            <pc:docMk/>
            <pc:sldMk cId="2514764940" sldId="256"/>
            <ac:spMk id="80" creationId="{4179E790-E691-4202-B7FA-62924FC8D195}"/>
          </ac:spMkLst>
        </pc:spChg>
        <pc:spChg chg="add del">
          <ac:chgData name="Michał Pyclik" userId="6d1d9512d460d1ef" providerId="LiveId" clId="{C55846B6-3220-41C0-80B1-0687D5869EA8}" dt="2021-02-25T14:39:24.012" v="6" actId="26606"/>
          <ac:spMkLst>
            <pc:docMk/>
            <pc:sldMk cId="2514764940" sldId="256"/>
            <ac:spMk id="82" creationId="{065EE0A0-4DA6-4AA2-A475-14DB03C55AFA}"/>
          </ac:spMkLst>
        </pc:spChg>
        <pc:spChg chg="add">
          <ac:chgData name="Michał Pyclik" userId="6d1d9512d460d1ef" providerId="LiveId" clId="{C55846B6-3220-41C0-80B1-0687D5869EA8}" dt="2021-02-25T14:39:24.012" v="6" actId="26606"/>
          <ac:spMkLst>
            <pc:docMk/>
            <pc:sldMk cId="2514764940" sldId="256"/>
            <ac:spMk id="87" creationId="{963FC0CD-F19B-4D9C-9C47-EB7E9D16E444}"/>
          </ac:spMkLst>
        </pc:spChg>
        <pc:spChg chg="add">
          <ac:chgData name="Michał Pyclik" userId="6d1d9512d460d1ef" providerId="LiveId" clId="{C55846B6-3220-41C0-80B1-0687D5869EA8}" dt="2021-02-25T14:39:24.012" v="6" actId="26606"/>
          <ac:spMkLst>
            <pc:docMk/>
            <pc:sldMk cId="2514764940" sldId="256"/>
            <ac:spMk id="89" creationId="{2E70159E-5269-4C18-AA0B-D50513DB3B3C}"/>
          </ac:spMkLst>
        </pc:spChg>
        <pc:spChg chg="add">
          <ac:chgData name="Michał Pyclik" userId="6d1d9512d460d1ef" providerId="LiveId" clId="{C55846B6-3220-41C0-80B1-0687D5869EA8}" dt="2021-02-25T14:39:24.012" v="6" actId="26606"/>
          <ac:spMkLst>
            <pc:docMk/>
            <pc:sldMk cId="2514764940" sldId="256"/>
            <ac:spMk id="91" creationId="{BBBE9C8C-98B2-41C2-B47B-9A396CBA2326}"/>
          </ac:spMkLst>
        </pc:spChg>
        <pc:spChg chg="add">
          <ac:chgData name="Michał Pyclik" userId="6d1d9512d460d1ef" providerId="LiveId" clId="{C55846B6-3220-41C0-80B1-0687D5869EA8}" dt="2021-02-25T14:39:24.012" v="6" actId="26606"/>
          <ac:spMkLst>
            <pc:docMk/>
            <pc:sldMk cId="2514764940" sldId="256"/>
            <ac:spMk id="93" creationId="{B2ECCA3D-5ECA-4A8B-B9D7-CE6DEB72B952}"/>
          </ac:spMkLst>
        </pc:spChg>
        <pc:picChg chg="add mod ord">
          <ac:chgData name="Michał Pyclik" userId="6d1d9512d460d1ef" providerId="LiveId" clId="{C55846B6-3220-41C0-80B1-0687D5869EA8}" dt="2021-02-25T14:39:24.012" v="6" actId="26606"/>
          <ac:picMkLst>
            <pc:docMk/>
            <pc:sldMk cId="2514764940" sldId="256"/>
            <ac:picMk id="4" creationId="{05E1A3E2-6D6E-428D-BA30-AD81740C5F50}"/>
          </ac:picMkLst>
        </pc:picChg>
        <pc:picChg chg="del">
          <ac:chgData name="Michał Pyclik" userId="6d1d9512d460d1ef" providerId="LiveId" clId="{C55846B6-3220-41C0-80B1-0687D5869EA8}" dt="2021-02-25T14:37:36.060" v="0" actId="478"/>
          <ac:picMkLst>
            <pc:docMk/>
            <pc:sldMk cId="2514764940" sldId="256"/>
            <ac:picMk id="1026" creationId="{74F88901-3926-4374-820F-647CDFE15803}"/>
          </ac:picMkLst>
        </pc:picChg>
      </pc:sldChg>
      <pc:sldChg chg="modSp mod">
        <pc:chgData name="Michał Pyclik" userId="6d1d9512d460d1ef" providerId="LiveId" clId="{C55846B6-3220-41C0-80B1-0687D5869EA8}" dt="2021-02-25T14:42:33.081" v="350" actId="20577"/>
        <pc:sldMkLst>
          <pc:docMk/>
          <pc:sldMk cId="1072895490" sldId="258"/>
        </pc:sldMkLst>
        <pc:spChg chg="mod">
          <ac:chgData name="Michał Pyclik" userId="6d1d9512d460d1ef" providerId="LiveId" clId="{C55846B6-3220-41C0-80B1-0687D5869EA8}" dt="2021-02-25T14:42:33.081" v="350" actId="20577"/>
          <ac:spMkLst>
            <pc:docMk/>
            <pc:sldMk cId="1072895490" sldId="258"/>
            <ac:spMk id="3" creationId="{1436EBC3-D4D5-4A89-9B48-F7A4500A65B7}"/>
          </ac:spMkLst>
        </pc:spChg>
      </pc:sldChg>
      <pc:sldChg chg="addSp delSp modSp mod">
        <pc:chgData name="Michał Pyclik" userId="6d1d9512d460d1ef" providerId="LiveId" clId="{C55846B6-3220-41C0-80B1-0687D5869EA8}" dt="2021-02-25T15:01:35.818" v="1098" actId="20577"/>
        <pc:sldMkLst>
          <pc:docMk/>
          <pc:sldMk cId="4293560084" sldId="260"/>
        </pc:sldMkLst>
        <pc:spChg chg="mod">
          <ac:chgData name="Michał Pyclik" userId="6d1d9512d460d1ef" providerId="LiveId" clId="{C55846B6-3220-41C0-80B1-0687D5869EA8}" dt="2021-02-25T14:57:13.364" v="519" actId="26606"/>
          <ac:spMkLst>
            <pc:docMk/>
            <pc:sldMk cId="4293560084" sldId="260"/>
            <ac:spMk id="2" creationId="{CAF01737-518B-4FF8-9E90-5C43C3F3688A}"/>
          </ac:spMkLst>
        </pc:spChg>
        <pc:spChg chg="mod ord">
          <ac:chgData name="Michał Pyclik" userId="6d1d9512d460d1ef" providerId="LiveId" clId="{C55846B6-3220-41C0-80B1-0687D5869EA8}" dt="2021-02-25T15:01:35.818" v="1098" actId="20577"/>
          <ac:spMkLst>
            <pc:docMk/>
            <pc:sldMk cId="4293560084" sldId="260"/>
            <ac:spMk id="3" creationId="{1436EBC3-D4D5-4A89-9B48-F7A4500A65B7}"/>
          </ac:spMkLst>
        </pc:spChg>
        <pc:spChg chg="add">
          <ac:chgData name="Michał Pyclik" userId="6d1d9512d460d1ef" providerId="LiveId" clId="{C55846B6-3220-41C0-80B1-0687D5869EA8}" dt="2021-02-25T14:57:13.364" v="519" actId="26606"/>
          <ac:spMkLst>
            <pc:docMk/>
            <pc:sldMk cId="4293560084" sldId="260"/>
            <ac:spMk id="75" creationId="{E536F3B4-50F6-4C52-8F76-4EB1214719DC}"/>
          </ac:spMkLst>
        </pc:spChg>
        <pc:spChg chg="del">
          <ac:chgData name="Michał Pyclik" userId="6d1d9512d460d1ef" providerId="LiveId" clId="{C55846B6-3220-41C0-80B1-0687D5869EA8}" dt="2021-02-25T14:57:13.364" v="519" actId="26606"/>
          <ac:spMkLst>
            <pc:docMk/>
            <pc:sldMk cId="4293560084" sldId="260"/>
            <ac:spMk id="2052" creationId="{504BED40-EAF7-4E55-AFF7-2CD840EBD3AA}"/>
          </ac:spMkLst>
        </pc:spChg>
        <pc:spChg chg="del">
          <ac:chgData name="Michał Pyclik" userId="6d1d9512d460d1ef" providerId="LiveId" clId="{C55846B6-3220-41C0-80B1-0687D5869EA8}" dt="2021-02-25T14:57:13.364" v="519" actId="26606"/>
          <ac:spMkLst>
            <pc:docMk/>
            <pc:sldMk cId="4293560084" sldId="260"/>
            <ac:spMk id="2053" creationId="{F367CCF1-BB1E-41CF-8499-94A870C33EFA}"/>
          </ac:spMkLst>
        </pc:spChg>
        <pc:spChg chg="add">
          <ac:chgData name="Michał Pyclik" userId="6d1d9512d460d1ef" providerId="LiveId" clId="{C55846B6-3220-41C0-80B1-0687D5869EA8}" dt="2021-02-25T14:57:13.364" v="519" actId="26606"/>
          <ac:spMkLst>
            <pc:docMk/>
            <pc:sldMk cId="4293560084" sldId="260"/>
            <ac:spMk id="4100" creationId="{3CED7894-4F62-4A6C-8DB5-DB5BE08E9C03}"/>
          </ac:spMkLst>
        </pc:spChg>
        <pc:picChg chg="del">
          <ac:chgData name="Michał Pyclik" userId="6d1d9512d460d1ef" providerId="LiveId" clId="{C55846B6-3220-41C0-80B1-0687D5869EA8}" dt="2021-02-25T14:52:58.538" v="499" actId="478"/>
          <ac:picMkLst>
            <pc:docMk/>
            <pc:sldMk cId="4293560084" sldId="260"/>
            <ac:picMk id="2050" creationId="{77A70718-9FE5-492A-8A91-B3332247E6EB}"/>
          </ac:picMkLst>
        </pc:picChg>
        <pc:picChg chg="add mod">
          <ac:chgData name="Michał Pyclik" userId="6d1d9512d460d1ef" providerId="LiveId" clId="{C55846B6-3220-41C0-80B1-0687D5869EA8}" dt="2021-02-25T14:57:13.364" v="519" actId="26606"/>
          <ac:picMkLst>
            <pc:docMk/>
            <pc:sldMk cId="4293560084" sldId="260"/>
            <ac:picMk id="4098" creationId="{A19FDEBE-2224-4AB1-9933-EF45630E0E74}"/>
          </ac:picMkLst>
        </pc:picChg>
      </pc:sldChg>
      <pc:sldChg chg="addSp delSp modSp mod">
        <pc:chgData name="Michał Pyclik" userId="6d1d9512d460d1ef" providerId="LiveId" clId="{C55846B6-3220-41C0-80B1-0687D5869EA8}" dt="2021-02-25T14:53:29.066" v="502" actId="26606"/>
        <pc:sldMkLst>
          <pc:docMk/>
          <pc:sldMk cId="501137874" sldId="261"/>
        </pc:sldMkLst>
        <pc:spChg chg="add del mod">
          <ac:chgData name="Michał Pyclik" userId="6d1d9512d460d1ef" providerId="LiveId" clId="{C55846B6-3220-41C0-80B1-0687D5869EA8}" dt="2021-02-25T14:50:40.168" v="353"/>
          <ac:spMkLst>
            <pc:docMk/>
            <pc:sldMk cId="501137874" sldId="261"/>
            <ac:spMk id="6" creationId="{FAB9DA5A-6F61-4117-8284-3523B4CBE04E}"/>
          </ac:spMkLst>
        </pc:spChg>
        <pc:spChg chg="mod ord">
          <ac:chgData name="Michał Pyclik" userId="6d1d9512d460d1ef" providerId="LiveId" clId="{C55846B6-3220-41C0-80B1-0687D5869EA8}" dt="2021-02-25T14:53:29.066" v="502" actId="26606"/>
          <ac:spMkLst>
            <pc:docMk/>
            <pc:sldMk cId="501137874" sldId="261"/>
            <ac:spMk id="7" creationId="{9FE0CC8F-6F9A-4C9B-8CD3-A8FD136AD841}"/>
          </ac:spMkLst>
        </pc:spChg>
        <pc:spChg chg="add mod">
          <ac:chgData name="Michał Pyclik" userId="6d1d9512d460d1ef" providerId="LiveId" clId="{C55846B6-3220-41C0-80B1-0687D5869EA8}" dt="2021-02-25T14:53:29.066" v="502" actId="26606"/>
          <ac:spMkLst>
            <pc:docMk/>
            <pc:sldMk cId="501137874" sldId="261"/>
            <ac:spMk id="8" creationId="{80F36C62-E257-44E3-9C1C-F681F9A3F1DD}"/>
          </ac:spMkLst>
        </pc:spChg>
        <pc:spChg chg="del">
          <ac:chgData name="Michał Pyclik" userId="6d1d9512d460d1ef" providerId="LiveId" clId="{C55846B6-3220-41C0-80B1-0687D5869EA8}" dt="2021-02-25T14:53:29.066" v="502" actId="26606"/>
          <ac:spMkLst>
            <pc:docMk/>
            <pc:sldMk cId="501137874" sldId="261"/>
            <ac:spMk id="71" creationId="{3CED7894-4F62-4A6C-8DB5-DB5BE08E9C03}"/>
          </ac:spMkLst>
        </pc:spChg>
        <pc:spChg chg="del">
          <ac:chgData name="Michał Pyclik" userId="6d1d9512d460d1ef" providerId="LiveId" clId="{C55846B6-3220-41C0-80B1-0687D5869EA8}" dt="2021-02-25T14:53:29.066" v="502" actId="26606"/>
          <ac:spMkLst>
            <pc:docMk/>
            <pc:sldMk cId="501137874" sldId="261"/>
            <ac:spMk id="73" creationId="{E536F3B4-50F6-4C52-8F76-4EB1214719DC}"/>
          </ac:spMkLst>
        </pc:spChg>
        <pc:spChg chg="add">
          <ac:chgData name="Michał Pyclik" userId="6d1d9512d460d1ef" providerId="LiveId" clId="{C55846B6-3220-41C0-80B1-0687D5869EA8}" dt="2021-02-25T14:53:29.066" v="502" actId="26606"/>
          <ac:spMkLst>
            <pc:docMk/>
            <pc:sldMk cId="501137874" sldId="261"/>
            <ac:spMk id="78" creationId="{A43B05A4-157F-403C-939A-ED1B6A0A029C}"/>
          </ac:spMkLst>
        </pc:spChg>
        <pc:spChg chg="add">
          <ac:chgData name="Michał Pyclik" userId="6d1d9512d460d1ef" providerId="LiveId" clId="{C55846B6-3220-41C0-80B1-0687D5869EA8}" dt="2021-02-25T14:53:29.066" v="502" actId="26606"/>
          <ac:spMkLst>
            <pc:docMk/>
            <pc:sldMk cId="501137874" sldId="261"/>
            <ac:spMk id="80" creationId="{E8CCE107-A70B-4916-9A0B-751C70B9B597}"/>
          </ac:spMkLst>
        </pc:spChg>
        <pc:spChg chg="add">
          <ac:chgData name="Michał Pyclik" userId="6d1d9512d460d1ef" providerId="LiveId" clId="{C55846B6-3220-41C0-80B1-0687D5869EA8}" dt="2021-02-25T14:53:29.066" v="502" actId="26606"/>
          <ac:spMkLst>
            <pc:docMk/>
            <pc:sldMk cId="501137874" sldId="261"/>
            <ac:spMk id="82" creationId="{9A925BC7-7CC5-4A0C-9B3D-8829EBF281BD}"/>
          </ac:spMkLst>
        </pc:spChg>
        <pc:spChg chg="add">
          <ac:chgData name="Michał Pyclik" userId="6d1d9512d460d1ef" providerId="LiveId" clId="{C55846B6-3220-41C0-80B1-0687D5869EA8}" dt="2021-02-25T14:53:29.066" v="502" actId="26606"/>
          <ac:spMkLst>
            <pc:docMk/>
            <pc:sldMk cId="501137874" sldId="261"/>
            <ac:spMk id="84" creationId="{6E67D916-28C7-4965-BA3C-287FB857979C}"/>
          </ac:spMkLst>
        </pc:spChg>
        <pc:picChg chg="add del mod">
          <ac:chgData name="Michał Pyclik" userId="6d1d9512d460d1ef" providerId="LiveId" clId="{C55846B6-3220-41C0-80B1-0687D5869EA8}" dt="2021-02-25T14:50:54.337" v="356" actId="478"/>
          <ac:picMkLst>
            <pc:docMk/>
            <pc:sldMk cId="501137874" sldId="261"/>
            <ac:picMk id="2" creationId="{F1071476-857B-4825-B4E3-389399918110}"/>
          </ac:picMkLst>
        </pc:picChg>
        <pc:picChg chg="del">
          <ac:chgData name="Michał Pyclik" userId="6d1d9512d460d1ef" providerId="LiveId" clId="{C55846B6-3220-41C0-80B1-0687D5869EA8}" dt="2021-02-25T14:53:26.747" v="501" actId="478"/>
          <ac:picMkLst>
            <pc:docMk/>
            <pc:sldMk cId="501137874" sldId="261"/>
            <ac:picMk id="6146" creationId="{03F9BEB2-D047-44AE-9FC2-81BB7CE3B2A0}"/>
          </ac:picMkLst>
        </pc:picChg>
      </pc:sldChg>
      <pc:sldChg chg="addSp delSp modSp mod">
        <pc:chgData name="Michał Pyclik" userId="6d1d9512d460d1ef" providerId="LiveId" clId="{C55846B6-3220-41C0-80B1-0687D5869EA8}" dt="2021-02-25T15:19:07.479" v="1394" actId="26606"/>
        <pc:sldMkLst>
          <pc:docMk/>
          <pc:sldMk cId="3819317856" sldId="262"/>
        </pc:sldMkLst>
        <pc:spChg chg="mod">
          <ac:chgData name="Michał Pyclik" userId="6d1d9512d460d1ef" providerId="LiveId" clId="{C55846B6-3220-41C0-80B1-0687D5869EA8}" dt="2021-02-25T15:13:12.632" v="1352" actId="26606"/>
          <ac:spMkLst>
            <pc:docMk/>
            <pc:sldMk cId="3819317856" sldId="262"/>
            <ac:spMk id="2" creationId="{CAF01737-518B-4FF8-9E90-5C43C3F3688A}"/>
          </ac:spMkLst>
        </pc:spChg>
        <pc:spChg chg="mod">
          <ac:chgData name="Michał Pyclik" userId="6d1d9512d460d1ef" providerId="LiveId" clId="{C55846B6-3220-41C0-80B1-0687D5869EA8}" dt="2021-02-25T15:19:07.479" v="1394" actId="26606"/>
          <ac:spMkLst>
            <pc:docMk/>
            <pc:sldMk cId="3819317856" sldId="262"/>
            <ac:spMk id="3" creationId="{1436EBC3-D4D5-4A89-9B48-F7A4500A65B7}"/>
          </ac:spMkLst>
        </pc:spChg>
        <pc:spChg chg="add del">
          <ac:chgData name="Michał Pyclik" userId="6d1d9512d460d1ef" providerId="LiveId" clId="{C55846B6-3220-41C0-80B1-0687D5869EA8}" dt="2021-02-25T15:19:07.479" v="1394" actId="26606"/>
          <ac:spMkLst>
            <pc:docMk/>
            <pc:sldMk cId="3819317856" sldId="262"/>
            <ac:spMk id="78" creationId="{9831CBB7-4817-4B54-A7F9-0AE2D0C47870}"/>
          </ac:spMkLst>
        </pc:spChg>
        <pc:spChg chg="add del">
          <ac:chgData name="Michał Pyclik" userId="6d1d9512d460d1ef" providerId="LiveId" clId="{C55846B6-3220-41C0-80B1-0687D5869EA8}" dt="2021-02-25T15:19:07.479" v="1394" actId="26606"/>
          <ac:spMkLst>
            <pc:docMk/>
            <pc:sldMk cId="3819317856" sldId="262"/>
            <ac:spMk id="80" creationId="{96BC321D-B05F-4857-8880-97F61B9B7858}"/>
          </ac:spMkLst>
        </pc:spChg>
        <pc:spChg chg="del">
          <ac:chgData name="Michał Pyclik" userId="6d1d9512d460d1ef" providerId="LiveId" clId="{C55846B6-3220-41C0-80B1-0687D5869EA8}" dt="2021-02-25T15:13:12.632" v="1352" actId="26606"/>
          <ac:spMkLst>
            <pc:docMk/>
            <pc:sldMk cId="3819317856" sldId="262"/>
            <ac:spMk id="135" creationId="{3CED7894-4F62-4A6C-8DB5-DB5BE08E9C03}"/>
          </ac:spMkLst>
        </pc:spChg>
        <pc:spChg chg="del">
          <ac:chgData name="Michał Pyclik" userId="6d1d9512d460d1ef" providerId="LiveId" clId="{C55846B6-3220-41C0-80B1-0687D5869EA8}" dt="2021-02-25T15:13:12.632" v="1352" actId="26606"/>
          <ac:spMkLst>
            <pc:docMk/>
            <pc:sldMk cId="3819317856" sldId="262"/>
            <ac:spMk id="137" creationId="{E536F3B4-50F6-4C52-8F76-4EB1214719DC}"/>
          </ac:spMkLst>
        </pc:spChg>
        <pc:spChg chg="add">
          <ac:chgData name="Michał Pyclik" userId="6d1d9512d460d1ef" providerId="LiveId" clId="{C55846B6-3220-41C0-80B1-0687D5869EA8}" dt="2021-02-25T15:19:07.479" v="1394" actId="26606"/>
          <ac:spMkLst>
            <pc:docMk/>
            <pc:sldMk cId="3819317856" sldId="262"/>
            <ac:spMk id="139" creationId="{96BC321D-B05F-4857-8880-97F61B9B7858}"/>
          </ac:spMkLst>
        </pc:spChg>
        <pc:spChg chg="add">
          <ac:chgData name="Michał Pyclik" userId="6d1d9512d460d1ef" providerId="LiveId" clId="{C55846B6-3220-41C0-80B1-0687D5869EA8}" dt="2021-02-25T15:19:07.479" v="1394" actId="26606"/>
          <ac:spMkLst>
            <pc:docMk/>
            <pc:sldMk cId="3819317856" sldId="262"/>
            <ac:spMk id="9222" creationId="{9831CBB7-4817-4B54-A7F9-0AE2D0C47870}"/>
          </ac:spMkLst>
        </pc:spChg>
        <pc:picChg chg="add del mod ord">
          <ac:chgData name="Michał Pyclik" userId="6d1d9512d460d1ef" providerId="LiveId" clId="{C55846B6-3220-41C0-80B1-0687D5869EA8}" dt="2021-02-25T15:18:35.685" v="1392" actId="478"/>
          <ac:picMkLst>
            <pc:docMk/>
            <pc:sldMk cId="3819317856" sldId="262"/>
            <ac:picMk id="4" creationId="{B59AB665-6E8A-4F38-AE17-7BDA04E155B9}"/>
          </ac:picMkLst>
        </pc:picChg>
        <pc:picChg chg="del">
          <ac:chgData name="Michał Pyclik" userId="6d1d9512d460d1ef" providerId="LiveId" clId="{C55846B6-3220-41C0-80B1-0687D5869EA8}" dt="2021-02-25T15:13:09.677" v="1350" actId="478"/>
          <ac:picMkLst>
            <pc:docMk/>
            <pc:sldMk cId="3819317856" sldId="262"/>
            <ac:picMk id="9218" creationId="{33AAB4F3-6E1A-4EEA-8C35-26FE5EAD9EB9}"/>
          </ac:picMkLst>
        </pc:picChg>
        <pc:picChg chg="add mod ord">
          <ac:chgData name="Michał Pyclik" userId="6d1d9512d460d1ef" providerId="LiveId" clId="{C55846B6-3220-41C0-80B1-0687D5869EA8}" dt="2021-02-25T15:19:07.479" v="1394" actId="26606"/>
          <ac:picMkLst>
            <pc:docMk/>
            <pc:sldMk cId="3819317856" sldId="262"/>
            <ac:picMk id="9220" creationId="{EE40A08C-FB0D-418E-A458-C9C470F1914C}"/>
          </ac:picMkLst>
        </pc:picChg>
      </pc:sldChg>
      <pc:sldChg chg="modSp mod">
        <pc:chgData name="Michał Pyclik" userId="6d1d9512d460d1ef" providerId="LiveId" clId="{C55846B6-3220-41C0-80B1-0687D5869EA8}" dt="2021-02-25T15:17:49.582" v="1382" actId="20577"/>
        <pc:sldMkLst>
          <pc:docMk/>
          <pc:sldMk cId="4112880361" sldId="266"/>
        </pc:sldMkLst>
        <pc:spChg chg="mod">
          <ac:chgData name="Michał Pyclik" userId="6d1d9512d460d1ef" providerId="LiveId" clId="{C55846B6-3220-41C0-80B1-0687D5869EA8}" dt="2021-02-25T15:17:49.582" v="1382" actId="20577"/>
          <ac:spMkLst>
            <pc:docMk/>
            <pc:sldMk cId="4112880361" sldId="266"/>
            <ac:spMk id="3" creationId="{1436EBC3-D4D5-4A89-9B48-F7A4500A65B7}"/>
          </ac:spMkLst>
        </pc:spChg>
      </pc:sldChg>
      <pc:sldChg chg="modSp">
        <pc:chgData name="Michał Pyclik" userId="6d1d9512d460d1ef" providerId="LiveId" clId="{C55846B6-3220-41C0-80B1-0687D5869EA8}" dt="2021-02-25T15:04:46.856" v="1203" actId="12100"/>
        <pc:sldMkLst>
          <pc:docMk/>
          <pc:sldMk cId="317403593" sldId="267"/>
        </pc:sldMkLst>
        <pc:graphicFrameChg chg="mod">
          <ac:chgData name="Michał Pyclik" userId="6d1d9512d460d1ef" providerId="LiveId" clId="{C55846B6-3220-41C0-80B1-0687D5869EA8}" dt="2021-02-25T15:04:40.134" v="1202" actId="12100"/>
          <ac:graphicFrameMkLst>
            <pc:docMk/>
            <pc:sldMk cId="317403593" sldId="267"/>
            <ac:graphicFrameMk id="6" creationId="{81F77632-3618-4CDE-8F31-9052080A860C}"/>
          </ac:graphicFrameMkLst>
        </pc:graphicFrameChg>
        <pc:graphicFrameChg chg="mod">
          <ac:chgData name="Michał Pyclik" userId="6d1d9512d460d1ef" providerId="LiveId" clId="{C55846B6-3220-41C0-80B1-0687D5869EA8}" dt="2021-02-25T15:04:46.856" v="1203" actId="12100"/>
          <ac:graphicFrameMkLst>
            <pc:docMk/>
            <pc:sldMk cId="317403593" sldId="267"/>
            <ac:graphicFrameMk id="8" creationId="{F1E8DC15-7F4C-4487-AFE0-3FD4EA666877}"/>
          </ac:graphicFrameMkLst>
        </pc:graphicFrameChg>
      </pc:sldChg>
      <pc:sldChg chg="addSp modSp mod setBg setClrOvrMap">
        <pc:chgData name="Michał Pyclik" userId="6d1d9512d460d1ef" providerId="LiveId" clId="{C55846B6-3220-41C0-80B1-0687D5869EA8}" dt="2021-02-25T15:05:43.565" v="1212" actId="14100"/>
        <pc:sldMkLst>
          <pc:docMk/>
          <pc:sldMk cId="7603465" sldId="268"/>
        </pc:sldMkLst>
        <pc:spChg chg="mod">
          <ac:chgData name="Michał Pyclik" userId="6d1d9512d460d1ef" providerId="LiveId" clId="{C55846B6-3220-41C0-80B1-0687D5869EA8}" dt="2021-02-25T15:05:41.079" v="1211" actId="1076"/>
          <ac:spMkLst>
            <pc:docMk/>
            <pc:sldMk cId="7603465" sldId="268"/>
            <ac:spMk id="2" creationId="{CAF01737-518B-4FF8-9E90-5C43C3F3688A}"/>
          </ac:spMkLst>
        </pc:spChg>
        <pc:spChg chg="add">
          <ac:chgData name="Michał Pyclik" userId="6d1d9512d460d1ef" providerId="LiveId" clId="{C55846B6-3220-41C0-80B1-0687D5869EA8}" dt="2021-02-25T15:05:35.258" v="1209" actId="26606"/>
          <ac:spMkLst>
            <pc:docMk/>
            <pc:sldMk cId="7603465" sldId="268"/>
            <ac:spMk id="71" creationId="{1BB56EB9-078F-4952-AC1F-149C7A0AE4D5}"/>
          </ac:spMkLst>
        </pc:spChg>
        <pc:spChg chg="add">
          <ac:chgData name="Michał Pyclik" userId="6d1d9512d460d1ef" providerId="LiveId" clId="{C55846B6-3220-41C0-80B1-0687D5869EA8}" dt="2021-02-25T15:05:35.258" v="1209" actId="26606"/>
          <ac:spMkLst>
            <pc:docMk/>
            <pc:sldMk cId="7603465" sldId="268"/>
            <ac:spMk id="73" creationId="{D3772EE4-ED5E-4D3A-A306-B22CF866786D}"/>
          </ac:spMkLst>
        </pc:spChg>
        <pc:spChg chg="add">
          <ac:chgData name="Michał Pyclik" userId="6d1d9512d460d1ef" providerId="LiveId" clId="{C55846B6-3220-41C0-80B1-0687D5869EA8}" dt="2021-02-25T15:05:35.258" v="1209" actId="26606"/>
          <ac:spMkLst>
            <pc:docMk/>
            <pc:sldMk cId="7603465" sldId="268"/>
            <ac:spMk id="75" creationId="{10058680-D07C-4893-B2B7-91543F18AB32}"/>
          </ac:spMkLst>
        </pc:spChg>
        <pc:spChg chg="add">
          <ac:chgData name="Michał Pyclik" userId="6d1d9512d460d1ef" providerId="LiveId" clId="{C55846B6-3220-41C0-80B1-0687D5869EA8}" dt="2021-02-25T15:05:35.258" v="1209" actId="26606"/>
          <ac:spMkLst>
            <pc:docMk/>
            <pc:sldMk cId="7603465" sldId="268"/>
            <ac:spMk id="77" creationId="{7B42427A-0A1F-4A55-8705-D9179F1E0CFB}"/>
          </ac:spMkLst>
        </pc:spChg>
        <pc:spChg chg="add">
          <ac:chgData name="Michał Pyclik" userId="6d1d9512d460d1ef" providerId="LiveId" clId="{C55846B6-3220-41C0-80B1-0687D5869EA8}" dt="2021-02-25T15:05:35.258" v="1209" actId="26606"/>
          <ac:spMkLst>
            <pc:docMk/>
            <pc:sldMk cId="7603465" sldId="268"/>
            <ac:spMk id="79" creationId="{EE54A6FE-D8CB-48A3-900B-053D4EBD3B85}"/>
          </ac:spMkLst>
        </pc:spChg>
        <pc:graphicFrameChg chg="mod ord modGraphic">
          <ac:chgData name="Michał Pyclik" userId="6d1d9512d460d1ef" providerId="LiveId" clId="{C55846B6-3220-41C0-80B1-0687D5869EA8}" dt="2021-02-25T15:05:43.565" v="1212" actId="14100"/>
          <ac:graphicFrameMkLst>
            <pc:docMk/>
            <pc:sldMk cId="7603465" sldId="268"/>
            <ac:graphicFrameMk id="5" creationId="{74A04B68-57E9-4FCE-B704-596A0C78503A}"/>
          </ac:graphicFrameMkLst>
        </pc:graphicFrameChg>
        <pc:picChg chg="add mod">
          <ac:chgData name="Michał Pyclik" userId="6d1d9512d460d1ef" providerId="LiveId" clId="{C55846B6-3220-41C0-80B1-0687D5869EA8}" dt="2021-02-25T15:05:35.258" v="1209" actId="26606"/>
          <ac:picMkLst>
            <pc:docMk/>
            <pc:sldMk cId="7603465" sldId="268"/>
            <ac:picMk id="6146" creationId="{58DBC2C9-212D-4161-B9FE-D4A6E92F4E99}"/>
          </ac:picMkLst>
        </pc:picChg>
      </pc:sldChg>
      <pc:sldChg chg="addSp delSp modSp mod">
        <pc:chgData name="Michał Pyclik" userId="6d1d9512d460d1ef" providerId="LiveId" clId="{C55846B6-3220-41C0-80B1-0687D5869EA8}" dt="2021-02-25T15:06:41.546" v="1338" actId="20577"/>
        <pc:sldMkLst>
          <pc:docMk/>
          <pc:sldMk cId="163805568" sldId="269"/>
        </pc:sldMkLst>
        <pc:spChg chg="mod">
          <ac:chgData name="Michał Pyclik" userId="6d1d9512d460d1ef" providerId="LiveId" clId="{C55846B6-3220-41C0-80B1-0687D5869EA8}" dt="2021-02-25T15:06:07.011" v="1215" actId="26606"/>
          <ac:spMkLst>
            <pc:docMk/>
            <pc:sldMk cId="163805568" sldId="269"/>
            <ac:spMk id="2" creationId="{CAF01737-518B-4FF8-9E90-5C43C3F3688A}"/>
          </ac:spMkLst>
        </pc:spChg>
        <pc:spChg chg="mod">
          <ac:chgData name="Michał Pyclik" userId="6d1d9512d460d1ef" providerId="LiveId" clId="{C55846B6-3220-41C0-80B1-0687D5869EA8}" dt="2021-02-25T15:06:41.546" v="1338" actId="20577"/>
          <ac:spMkLst>
            <pc:docMk/>
            <pc:sldMk cId="163805568" sldId="269"/>
            <ac:spMk id="3" creationId="{1436EBC3-D4D5-4A89-9B48-F7A4500A65B7}"/>
          </ac:spMkLst>
        </pc:spChg>
        <pc:spChg chg="del">
          <ac:chgData name="Michał Pyclik" userId="6d1d9512d460d1ef" providerId="LiveId" clId="{C55846B6-3220-41C0-80B1-0687D5869EA8}" dt="2021-02-25T15:06:07.011" v="1215" actId="26606"/>
          <ac:spMkLst>
            <pc:docMk/>
            <pc:sldMk cId="163805568" sldId="269"/>
            <ac:spMk id="71" creationId="{3CED7894-4F62-4A6C-8DB5-DB5BE08E9C03}"/>
          </ac:spMkLst>
        </pc:spChg>
        <pc:spChg chg="del">
          <ac:chgData name="Michał Pyclik" userId="6d1d9512d460d1ef" providerId="LiveId" clId="{C55846B6-3220-41C0-80B1-0687D5869EA8}" dt="2021-02-25T15:06:07.011" v="1215" actId="26606"/>
          <ac:spMkLst>
            <pc:docMk/>
            <pc:sldMk cId="163805568" sldId="269"/>
            <ac:spMk id="73" creationId="{E536F3B4-50F6-4C52-8F76-4EB1214719DC}"/>
          </ac:spMkLst>
        </pc:spChg>
        <pc:spChg chg="add">
          <ac:chgData name="Michał Pyclik" userId="6d1d9512d460d1ef" providerId="LiveId" clId="{C55846B6-3220-41C0-80B1-0687D5869EA8}" dt="2021-02-25T15:06:07.011" v="1215" actId="26606"/>
          <ac:spMkLst>
            <pc:docMk/>
            <pc:sldMk cId="163805568" sldId="269"/>
            <ac:spMk id="74" creationId="{9831CBB7-4817-4B54-A7F9-0AE2D0C47870}"/>
          </ac:spMkLst>
        </pc:spChg>
        <pc:spChg chg="add">
          <ac:chgData name="Michał Pyclik" userId="6d1d9512d460d1ef" providerId="LiveId" clId="{C55846B6-3220-41C0-80B1-0687D5869EA8}" dt="2021-02-25T15:06:07.011" v="1215" actId="26606"/>
          <ac:spMkLst>
            <pc:docMk/>
            <pc:sldMk cId="163805568" sldId="269"/>
            <ac:spMk id="75" creationId="{96BC321D-B05F-4857-8880-97F61B9B7858}"/>
          </ac:spMkLst>
        </pc:spChg>
        <pc:picChg chg="add mod ord">
          <ac:chgData name="Michał Pyclik" userId="6d1d9512d460d1ef" providerId="LiveId" clId="{C55846B6-3220-41C0-80B1-0687D5869EA8}" dt="2021-02-25T15:06:07.011" v="1215" actId="26606"/>
          <ac:picMkLst>
            <pc:docMk/>
            <pc:sldMk cId="163805568" sldId="269"/>
            <ac:picMk id="7170" creationId="{5EEAFFE5-C8CE-4CB1-A78E-568737DFE172}"/>
          </ac:picMkLst>
        </pc:picChg>
        <pc:picChg chg="del">
          <ac:chgData name="Michał Pyclik" userId="6d1d9512d460d1ef" providerId="LiveId" clId="{C55846B6-3220-41C0-80B1-0687D5869EA8}" dt="2021-02-25T15:05:54.158" v="1213" actId="478"/>
          <ac:picMkLst>
            <pc:docMk/>
            <pc:sldMk cId="163805568" sldId="269"/>
            <ac:picMk id="8194" creationId="{615DEC98-BCAE-4C91-B1A7-216B986E7B5B}"/>
          </ac:picMkLst>
        </pc:picChg>
      </pc:sldChg>
      <pc:sldChg chg="del">
        <pc:chgData name="Michał Pyclik" userId="6d1d9512d460d1ef" providerId="LiveId" clId="{C55846B6-3220-41C0-80B1-0687D5869EA8}" dt="2021-02-25T14:50:23.279" v="351" actId="47"/>
        <pc:sldMkLst>
          <pc:docMk/>
          <pc:sldMk cId="3605905043" sldId="282"/>
        </pc:sldMkLst>
      </pc:sldChg>
      <pc:sldChg chg="del">
        <pc:chgData name="Michał Pyclik" userId="6d1d9512d460d1ef" providerId="LiveId" clId="{C55846B6-3220-41C0-80B1-0687D5869EA8}" dt="2021-02-25T14:50:23.279" v="351" actId="47"/>
        <pc:sldMkLst>
          <pc:docMk/>
          <pc:sldMk cId="818832109" sldId="283"/>
        </pc:sldMkLst>
      </pc:sldChg>
      <pc:sldChg chg="addSp delSp modSp mod">
        <pc:chgData name="Michał Pyclik" userId="6d1d9512d460d1ef" providerId="LiveId" clId="{C55846B6-3220-41C0-80B1-0687D5869EA8}" dt="2021-02-25T14:56:12.725" v="517" actId="26606"/>
        <pc:sldMkLst>
          <pc:docMk/>
          <pc:sldMk cId="3548689430" sldId="284"/>
        </pc:sldMkLst>
        <pc:spChg chg="mod ord">
          <ac:chgData name="Michał Pyclik" userId="6d1d9512d460d1ef" providerId="LiveId" clId="{C55846B6-3220-41C0-80B1-0687D5869EA8}" dt="2021-02-25T14:56:12.725" v="517" actId="26606"/>
          <ac:spMkLst>
            <pc:docMk/>
            <pc:sldMk cId="3548689430" sldId="284"/>
            <ac:spMk id="7" creationId="{9FE0CC8F-6F9A-4C9B-8CD3-A8FD136AD841}"/>
          </ac:spMkLst>
        </pc:spChg>
        <pc:spChg chg="del">
          <ac:chgData name="Michał Pyclik" userId="6d1d9512d460d1ef" providerId="LiveId" clId="{C55846B6-3220-41C0-80B1-0687D5869EA8}" dt="2021-02-25T14:53:40.308" v="504" actId="26606"/>
          <ac:spMkLst>
            <pc:docMk/>
            <pc:sldMk cId="3548689430" sldId="284"/>
            <ac:spMk id="71" creationId="{3CED7894-4F62-4A6C-8DB5-DB5BE08E9C03}"/>
          </ac:spMkLst>
        </pc:spChg>
        <pc:spChg chg="del">
          <ac:chgData name="Michał Pyclik" userId="6d1d9512d460d1ef" providerId="LiveId" clId="{C55846B6-3220-41C0-80B1-0687D5869EA8}" dt="2021-02-25T14:53:40.308" v="504" actId="26606"/>
          <ac:spMkLst>
            <pc:docMk/>
            <pc:sldMk cId="3548689430" sldId="284"/>
            <ac:spMk id="73" creationId="{E536F3B4-50F6-4C52-8F76-4EB1214719DC}"/>
          </ac:spMkLst>
        </pc:spChg>
        <pc:spChg chg="add del">
          <ac:chgData name="Michał Pyclik" userId="6d1d9512d460d1ef" providerId="LiveId" clId="{C55846B6-3220-41C0-80B1-0687D5869EA8}" dt="2021-02-25T14:56:12.725" v="517" actId="26606"/>
          <ac:spMkLst>
            <pc:docMk/>
            <pc:sldMk cId="3548689430" sldId="284"/>
            <ac:spMk id="78" creationId="{A43B05A4-157F-403C-939A-ED1B6A0A029C}"/>
          </ac:spMkLst>
        </pc:spChg>
        <pc:spChg chg="add del">
          <ac:chgData name="Michał Pyclik" userId="6d1d9512d460d1ef" providerId="LiveId" clId="{C55846B6-3220-41C0-80B1-0687D5869EA8}" dt="2021-02-25T14:56:12.725" v="517" actId="26606"/>
          <ac:spMkLst>
            <pc:docMk/>
            <pc:sldMk cId="3548689430" sldId="284"/>
            <ac:spMk id="80" creationId="{E8CCE107-A70B-4916-9A0B-751C70B9B597}"/>
          </ac:spMkLst>
        </pc:spChg>
        <pc:spChg chg="add del">
          <ac:chgData name="Michał Pyclik" userId="6d1d9512d460d1ef" providerId="LiveId" clId="{C55846B6-3220-41C0-80B1-0687D5869EA8}" dt="2021-02-25T14:56:12.725" v="517" actId="26606"/>
          <ac:spMkLst>
            <pc:docMk/>
            <pc:sldMk cId="3548689430" sldId="284"/>
            <ac:spMk id="82" creationId="{9A925BC7-7CC5-4A0C-9B3D-8829EBF281BD}"/>
          </ac:spMkLst>
        </pc:spChg>
        <pc:spChg chg="add del">
          <ac:chgData name="Michał Pyclik" userId="6d1d9512d460d1ef" providerId="LiveId" clId="{C55846B6-3220-41C0-80B1-0687D5869EA8}" dt="2021-02-25T14:56:12.725" v="517" actId="26606"/>
          <ac:spMkLst>
            <pc:docMk/>
            <pc:sldMk cId="3548689430" sldId="284"/>
            <ac:spMk id="84" creationId="{6E67D916-28C7-4965-BA3C-287FB857979C}"/>
          </ac:spMkLst>
        </pc:spChg>
        <pc:spChg chg="add">
          <ac:chgData name="Michał Pyclik" userId="6d1d9512d460d1ef" providerId="LiveId" clId="{C55846B6-3220-41C0-80B1-0687D5869EA8}" dt="2021-02-25T14:56:12.725" v="517" actId="26606"/>
          <ac:spMkLst>
            <pc:docMk/>
            <pc:sldMk cId="3548689430" sldId="284"/>
            <ac:spMk id="135" creationId="{9831CBB7-4817-4B54-A7F9-0AE2D0C47870}"/>
          </ac:spMkLst>
        </pc:spChg>
        <pc:spChg chg="add">
          <ac:chgData name="Michał Pyclik" userId="6d1d9512d460d1ef" providerId="LiveId" clId="{C55846B6-3220-41C0-80B1-0687D5869EA8}" dt="2021-02-25T14:56:12.725" v="517" actId="26606"/>
          <ac:spMkLst>
            <pc:docMk/>
            <pc:sldMk cId="3548689430" sldId="284"/>
            <ac:spMk id="137" creationId="{96BC321D-B05F-4857-8880-97F61B9B7858}"/>
          </ac:spMkLst>
        </pc:spChg>
        <pc:picChg chg="add mod">
          <ac:chgData name="Michał Pyclik" userId="6d1d9512d460d1ef" providerId="LiveId" clId="{C55846B6-3220-41C0-80B1-0687D5869EA8}" dt="2021-02-25T14:56:12.725" v="517" actId="26606"/>
          <ac:picMkLst>
            <pc:docMk/>
            <pc:sldMk cId="3548689430" sldId="284"/>
            <ac:picMk id="3074" creationId="{FCC17216-2D1C-47CA-BBE8-D5EB4D67BF56}"/>
          </ac:picMkLst>
        </pc:picChg>
        <pc:picChg chg="del">
          <ac:chgData name="Michał Pyclik" userId="6d1d9512d460d1ef" providerId="LiveId" clId="{C55846B6-3220-41C0-80B1-0687D5869EA8}" dt="2021-02-25T14:53:36.033" v="503" actId="478"/>
          <ac:picMkLst>
            <pc:docMk/>
            <pc:sldMk cId="3548689430" sldId="284"/>
            <ac:picMk id="5122" creationId="{AFC0A1EB-64D5-47B9-AC50-C749698325AB}"/>
          </ac:picMkLst>
        </pc:picChg>
      </pc:sldChg>
      <pc:sldChg chg="addSp delSp modSp mod setClrOvrMap">
        <pc:chgData name="Michał Pyclik" userId="6d1d9512d460d1ef" providerId="LiveId" clId="{C55846B6-3220-41C0-80B1-0687D5869EA8}" dt="2021-02-25T15:04:21.057" v="1200" actId="26606"/>
        <pc:sldMkLst>
          <pc:docMk/>
          <pc:sldMk cId="768911231" sldId="285"/>
        </pc:sldMkLst>
        <pc:spChg chg="mod ord">
          <ac:chgData name="Michał Pyclik" userId="6d1d9512d460d1ef" providerId="LiveId" clId="{C55846B6-3220-41C0-80B1-0687D5869EA8}" dt="2021-02-25T15:04:21.057" v="1200" actId="26606"/>
          <ac:spMkLst>
            <pc:docMk/>
            <pc:sldMk cId="768911231" sldId="285"/>
            <ac:spMk id="7" creationId="{9FE0CC8F-6F9A-4C9B-8CD3-A8FD136AD841}"/>
          </ac:spMkLst>
        </pc:spChg>
        <pc:spChg chg="del">
          <ac:chgData name="Michał Pyclik" userId="6d1d9512d460d1ef" providerId="LiveId" clId="{C55846B6-3220-41C0-80B1-0687D5869EA8}" dt="2021-02-25T14:53:47.932" v="506" actId="26606"/>
          <ac:spMkLst>
            <pc:docMk/>
            <pc:sldMk cId="768911231" sldId="285"/>
            <ac:spMk id="79" creationId="{96BC321D-B05F-4857-8880-97F61B9B7858}"/>
          </ac:spMkLst>
        </pc:spChg>
        <pc:spChg chg="add del">
          <ac:chgData name="Michał Pyclik" userId="6d1d9512d460d1ef" providerId="LiveId" clId="{C55846B6-3220-41C0-80B1-0687D5869EA8}" dt="2021-02-25T14:55:24.596" v="515" actId="26606"/>
          <ac:spMkLst>
            <pc:docMk/>
            <pc:sldMk cId="768911231" sldId="285"/>
            <ac:spMk id="80" creationId="{A43B05A4-157F-403C-939A-ED1B6A0A029C}"/>
          </ac:spMkLst>
        </pc:spChg>
        <pc:spChg chg="add del">
          <ac:chgData name="Michał Pyclik" userId="6d1d9512d460d1ef" providerId="LiveId" clId="{C55846B6-3220-41C0-80B1-0687D5869EA8}" dt="2021-02-25T14:55:24.596" v="515" actId="26606"/>
          <ac:spMkLst>
            <pc:docMk/>
            <pc:sldMk cId="768911231" sldId="285"/>
            <ac:spMk id="82" creationId="{E8CCE107-A70B-4916-9A0B-751C70B9B597}"/>
          </ac:spMkLst>
        </pc:spChg>
        <pc:spChg chg="add del">
          <ac:chgData name="Michał Pyclik" userId="6d1d9512d460d1ef" providerId="LiveId" clId="{C55846B6-3220-41C0-80B1-0687D5869EA8}" dt="2021-02-25T14:55:24.596" v="515" actId="26606"/>
          <ac:spMkLst>
            <pc:docMk/>
            <pc:sldMk cId="768911231" sldId="285"/>
            <ac:spMk id="84" creationId="{9A925BC7-7CC5-4A0C-9B3D-8829EBF281BD}"/>
          </ac:spMkLst>
        </pc:spChg>
        <pc:spChg chg="add del">
          <ac:chgData name="Michał Pyclik" userId="6d1d9512d460d1ef" providerId="LiveId" clId="{C55846B6-3220-41C0-80B1-0687D5869EA8}" dt="2021-02-25T14:55:24.596" v="515" actId="26606"/>
          <ac:spMkLst>
            <pc:docMk/>
            <pc:sldMk cId="768911231" sldId="285"/>
            <ac:spMk id="86" creationId="{6E67D916-28C7-4965-BA3C-287FB857979C}"/>
          </ac:spMkLst>
        </pc:spChg>
        <pc:spChg chg="add del">
          <ac:chgData name="Michał Pyclik" userId="6d1d9512d460d1ef" providerId="LiveId" clId="{C55846B6-3220-41C0-80B1-0687D5869EA8}" dt="2021-02-25T15:04:21.057" v="1200" actId="26606"/>
          <ac:spMkLst>
            <pc:docMk/>
            <pc:sldMk cId="768911231" sldId="285"/>
            <ac:spMk id="135" creationId="{9831CBB7-4817-4B54-A7F9-0AE2D0C47870}"/>
          </ac:spMkLst>
        </pc:spChg>
        <pc:spChg chg="add del">
          <ac:chgData name="Michał Pyclik" userId="6d1d9512d460d1ef" providerId="LiveId" clId="{C55846B6-3220-41C0-80B1-0687D5869EA8}" dt="2021-02-25T15:04:21.057" v="1200" actId="26606"/>
          <ac:spMkLst>
            <pc:docMk/>
            <pc:sldMk cId="768911231" sldId="285"/>
            <ac:spMk id="137" creationId="{96BC321D-B05F-4857-8880-97F61B9B7858}"/>
          </ac:spMkLst>
        </pc:spChg>
        <pc:spChg chg="add">
          <ac:chgData name="Michał Pyclik" userId="6d1d9512d460d1ef" providerId="LiveId" clId="{C55846B6-3220-41C0-80B1-0687D5869EA8}" dt="2021-02-25T15:04:21.057" v="1200" actId="26606"/>
          <ac:spMkLst>
            <pc:docMk/>
            <pc:sldMk cId="768911231" sldId="285"/>
            <ac:spMk id="192" creationId="{3CED7894-4F62-4A6C-8DB5-DB5BE08E9C03}"/>
          </ac:spMkLst>
        </pc:spChg>
        <pc:spChg chg="add">
          <ac:chgData name="Michał Pyclik" userId="6d1d9512d460d1ef" providerId="LiveId" clId="{C55846B6-3220-41C0-80B1-0687D5869EA8}" dt="2021-02-25T15:04:21.057" v="1200" actId="26606"/>
          <ac:spMkLst>
            <pc:docMk/>
            <pc:sldMk cId="768911231" sldId="285"/>
            <ac:spMk id="193" creationId="{E536F3B4-50F6-4C52-8F76-4EB1214719DC}"/>
          </ac:spMkLst>
        </pc:spChg>
        <pc:spChg chg="del">
          <ac:chgData name="Michał Pyclik" userId="6d1d9512d460d1ef" providerId="LiveId" clId="{C55846B6-3220-41C0-80B1-0687D5869EA8}" dt="2021-02-25T14:53:47.932" v="506" actId="26606"/>
          <ac:spMkLst>
            <pc:docMk/>
            <pc:sldMk cId="768911231" sldId="285"/>
            <ac:spMk id="4106" creationId="{9831CBB7-4817-4B54-A7F9-0AE2D0C47870}"/>
          </ac:spMkLst>
        </pc:spChg>
        <pc:picChg chg="add del mod">
          <ac:chgData name="Michał Pyclik" userId="6d1d9512d460d1ef" providerId="LiveId" clId="{C55846B6-3220-41C0-80B1-0687D5869EA8}" dt="2021-02-25T15:04:17.354" v="1198" actId="478"/>
          <ac:picMkLst>
            <pc:docMk/>
            <pc:sldMk cId="768911231" sldId="285"/>
            <ac:picMk id="2050" creationId="{E8726A97-1E92-4C4D-B122-47166AD268C9}"/>
          </ac:picMkLst>
        </pc:picChg>
        <pc:picChg chg="add mod">
          <ac:chgData name="Michał Pyclik" userId="6d1d9512d460d1ef" providerId="LiveId" clId="{C55846B6-3220-41C0-80B1-0687D5869EA8}" dt="2021-02-25T15:04:21.057" v="1200" actId="26606"/>
          <ac:picMkLst>
            <pc:docMk/>
            <pc:sldMk cId="768911231" sldId="285"/>
            <ac:picMk id="2052" creationId="{ACB2446D-3AED-4E11-B8A6-A84EC5A44528}"/>
          </ac:picMkLst>
        </pc:picChg>
        <pc:picChg chg="del">
          <ac:chgData name="Michał Pyclik" userId="6d1d9512d460d1ef" providerId="LiveId" clId="{C55846B6-3220-41C0-80B1-0687D5869EA8}" dt="2021-02-25T14:53:46.363" v="505" actId="478"/>
          <ac:picMkLst>
            <pc:docMk/>
            <pc:sldMk cId="768911231" sldId="285"/>
            <ac:picMk id="4098" creationId="{4BAC53CB-B0A6-4BEC-AEEA-0A3999762E94}"/>
          </ac:picMkLst>
        </pc:picChg>
      </pc:sldChg>
      <pc:sldChg chg="addSp delSp modSp mod">
        <pc:chgData name="Michał Pyclik" userId="6d1d9512d460d1ef" providerId="LiveId" clId="{C55846B6-3220-41C0-80B1-0687D5869EA8}" dt="2021-02-25T15:03:35.163" v="1197" actId="26606"/>
        <pc:sldMkLst>
          <pc:docMk/>
          <pc:sldMk cId="997852587" sldId="286"/>
        </pc:sldMkLst>
        <pc:spChg chg="mod ord">
          <ac:chgData name="Michał Pyclik" userId="6d1d9512d460d1ef" providerId="LiveId" clId="{C55846B6-3220-41C0-80B1-0687D5869EA8}" dt="2021-02-25T15:03:35.163" v="1197" actId="26606"/>
          <ac:spMkLst>
            <pc:docMk/>
            <pc:sldMk cId="997852587" sldId="286"/>
            <ac:spMk id="7" creationId="{9FE0CC8F-6F9A-4C9B-8CD3-A8FD136AD841}"/>
          </ac:spMkLst>
        </pc:spChg>
        <pc:spChg chg="add del">
          <ac:chgData name="Michał Pyclik" userId="6d1d9512d460d1ef" providerId="LiveId" clId="{C55846B6-3220-41C0-80B1-0687D5869EA8}" dt="2021-02-25T15:03:35.163" v="1197" actId="26606"/>
          <ac:spMkLst>
            <pc:docMk/>
            <pc:sldMk cId="997852587" sldId="286"/>
            <ac:spMk id="74" creationId="{3CED7894-4F62-4A6C-8DB5-DB5BE08E9C03}"/>
          </ac:spMkLst>
        </pc:spChg>
        <pc:spChg chg="add del">
          <ac:chgData name="Michał Pyclik" userId="6d1d9512d460d1ef" providerId="LiveId" clId="{C55846B6-3220-41C0-80B1-0687D5869EA8}" dt="2021-02-25T15:03:35.163" v="1197" actId="26606"/>
          <ac:spMkLst>
            <pc:docMk/>
            <pc:sldMk cId="997852587" sldId="286"/>
            <ac:spMk id="76" creationId="{E536F3B4-50F6-4C52-8F76-4EB1214719DC}"/>
          </ac:spMkLst>
        </pc:spChg>
        <pc:spChg chg="add del">
          <ac:chgData name="Michał Pyclik" userId="6d1d9512d460d1ef" providerId="LiveId" clId="{C55846B6-3220-41C0-80B1-0687D5869EA8}" dt="2021-02-25T14:54:58.057" v="513" actId="26606"/>
          <ac:spMkLst>
            <pc:docMk/>
            <pc:sldMk cId="997852587" sldId="286"/>
            <ac:spMk id="78" creationId="{A43B05A4-157F-403C-939A-ED1B6A0A029C}"/>
          </ac:spMkLst>
        </pc:spChg>
        <pc:spChg chg="add del">
          <ac:chgData name="Michał Pyclik" userId="6d1d9512d460d1ef" providerId="LiveId" clId="{C55846B6-3220-41C0-80B1-0687D5869EA8}" dt="2021-02-25T14:54:58.057" v="513" actId="26606"/>
          <ac:spMkLst>
            <pc:docMk/>
            <pc:sldMk cId="997852587" sldId="286"/>
            <ac:spMk id="80" creationId="{E8CCE107-A70B-4916-9A0B-751C70B9B597}"/>
          </ac:spMkLst>
        </pc:spChg>
        <pc:spChg chg="add del">
          <ac:chgData name="Michał Pyclik" userId="6d1d9512d460d1ef" providerId="LiveId" clId="{C55846B6-3220-41C0-80B1-0687D5869EA8}" dt="2021-02-25T14:54:58.057" v="513" actId="26606"/>
          <ac:spMkLst>
            <pc:docMk/>
            <pc:sldMk cId="997852587" sldId="286"/>
            <ac:spMk id="82" creationId="{9A925BC7-7CC5-4A0C-9B3D-8829EBF281BD}"/>
          </ac:spMkLst>
        </pc:spChg>
        <pc:spChg chg="add del">
          <ac:chgData name="Michał Pyclik" userId="6d1d9512d460d1ef" providerId="LiveId" clId="{C55846B6-3220-41C0-80B1-0687D5869EA8}" dt="2021-02-25T14:54:58.057" v="513" actId="26606"/>
          <ac:spMkLst>
            <pc:docMk/>
            <pc:sldMk cId="997852587" sldId="286"/>
            <ac:spMk id="84" creationId="{6E67D916-28C7-4965-BA3C-287FB857979C}"/>
          </ac:spMkLst>
        </pc:spChg>
        <pc:spChg chg="del">
          <ac:chgData name="Michał Pyclik" userId="6d1d9512d460d1ef" providerId="LiveId" clId="{C55846B6-3220-41C0-80B1-0687D5869EA8}" dt="2021-02-25T14:53:59.618" v="508" actId="26606"/>
          <ac:spMkLst>
            <pc:docMk/>
            <pc:sldMk cId="997852587" sldId="286"/>
            <ac:spMk id="135" creationId="{3CED7894-4F62-4A6C-8DB5-DB5BE08E9C03}"/>
          </ac:spMkLst>
        </pc:spChg>
        <pc:spChg chg="del">
          <ac:chgData name="Michał Pyclik" userId="6d1d9512d460d1ef" providerId="LiveId" clId="{C55846B6-3220-41C0-80B1-0687D5869EA8}" dt="2021-02-25T14:53:59.618" v="508" actId="26606"/>
          <ac:spMkLst>
            <pc:docMk/>
            <pc:sldMk cId="997852587" sldId="286"/>
            <ac:spMk id="137" creationId="{E536F3B4-50F6-4C52-8F76-4EB1214719DC}"/>
          </ac:spMkLst>
        </pc:spChg>
        <pc:spChg chg="add">
          <ac:chgData name="Michał Pyclik" userId="6d1d9512d460d1ef" providerId="LiveId" clId="{C55846B6-3220-41C0-80B1-0687D5869EA8}" dt="2021-02-25T15:03:35.163" v="1197" actId="26606"/>
          <ac:spMkLst>
            <pc:docMk/>
            <pc:sldMk cId="997852587" sldId="286"/>
            <ac:spMk id="139" creationId="{3CED7894-4F62-4A6C-8DB5-DB5BE08E9C03}"/>
          </ac:spMkLst>
        </pc:spChg>
        <pc:spChg chg="add">
          <ac:chgData name="Michał Pyclik" userId="6d1d9512d460d1ef" providerId="LiveId" clId="{C55846B6-3220-41C0-80B1-0687D5869EA8}" dt="2021-02-25T15:03:35.163" v="1197" actId="26606"/>
          <ac:spMkLst>
            <pc:docMk/>
            <pc:sldMk cId="997852587" sldId="286"/>
            <ac:spMk id="141" creationId="{E536F3B4-50F6-4C52-8F76-4EB1214719DC}"/>
          </ac:spMkLst>
        </pc:spChg>
        <pc:spChg chg="add del">
          <ac:chgData name="Michał Pyclik" userId="6d1d9512d460d1ef" providerId="LiveId" clId="{C55846B6-3220-41C0-80B1-0687D5869EA8}" dt="2021-02-25T15:03:19.515" v="1194" actId="26606"/>
          <ac:spMkLst>
            <pc:docMk/>
            <pc:sldMk cId="997852587" sldId="286"/>
            <ac:spMk id="1028" creationId="{9831CBB7-4817-4B54-A7F9-0AE2D0C47870}"/>
          </ac:spMkLst>
        </pc:spChg>
        <pc:spChg chg="add del">
          <ac:chgData name="Michał Pyclik" userId="6d1d9512d460d1ef" providerId="LiveId" clId="{C55846B6-3220-41C0-80B1-0687D5869EA8}" dt="2021-02-25T15:03:19.515" v="1194" actId="26606"/>
          <ac:spMkLst>
            <pc:docMk/>
            <pc:sldMk cId="997852587" sldId="286"/>
            <ac:spMk id="1029" creationId="{96BC321D-B05F-4857-8880-97F61B9B7858}"/>
          </ac:spMkLst>
        </pc:spChg>
        <pc:picChg chg="add del mod">
          <ac:chgData name="Michał Pyclik" userId="6d1d9512d460d1ef" providerId="LiveId" clId="{C55846B6-3220-41C0-80B1-0687D5869EA8}" dt="2021-02-25T15:03:30.442" v="1195" actId="478"/>
          <ac:picMkLst>
            <pc:docMk/>
            <pc:sldMk cId="997852587" sldId="286"/>
            <ac:picMk id="2" creationId="{A0464E26-0530-4657-9B7C-AA8565C604DD}"/>
          </ac:picMkLst>
        </pc:picChg>
        <pc:picChg chg="add del mod">
          <ac:chgData name="Michał Pyclik" userId="6d1d9512d460d1ef" providerId="LiveId" clId="{C55846B6-3220-41C0-80B1-0687D5869EA8}" dt="2021-02-25T15:03:15.567" v="1192" actId="478"/>
          <ac:picMkLst>
            <pc:docMk/>
            <pc:sldMk cId="997852587" sldId="286"/>
            <ac:picMk id="1026" creationId="{909C28E6-4FBC-4AE9-830B-F855BB5D0536}"/>
          </ac:picMkLst>
        </pc:picChg>
        <pc:picChg chg="add mod">
          <ac:chgData name="Michał Pyclik" userId="6d1d9512d460d1ef" providerId="LiveId" clId="{C55846B6-3220-41C0-80B1-0687D5869EA8}" dt="2021-02-25T15:03:35.163" v="1197" actId="26606"/>
          <ac:picMkLst>
            <pc:docMk/>
            <pc:sldMk cId="997852587" sldId="286"/>
            <ac:picMk id="1030" creationId="{98D3F32F-8A8F-433E-BCE6-00B66D621BA3}"/>
          </ac:picMkLst>
        </pc:picChg>
        <pc:picChg chg="del">
          <ac:chgData name="Michał Pyclik" userId="6d1d9512d460d1ef" providerId="LiveId" clId="{C55846B6-3220-41C0-80B1-0687D5869EA8}" dt="2021-02-25T14:53:56.585" v="507" actId="478"/>
          <ac:picMkLst>
            <pc:docMk/>
            <pc:sldMk cId="997852587" sldId="286"/>
            <ac:picMk id="3074" creationId="{7C88F7BF-E4ED-45B6-96F4-8D00C95B8A5E}"/>
          </ac:picMkLst>
        </pc:picChg>
      </pc:sldChg>
      <pc:sldChg chg="addSp delSp modSp mod">
        <pc:chgData name="Michał Pyclik" userId="6d1d9512d460d1ef" providerId="LiveId" clId="{C55846B6-3220-41C0-80B1-0687D5869EA8}" dt="2021-02-25T14:54:34.025" v="511" actId="26606"/>
        <pc:sldMkLst>
          <pc:docMk/>
          <pc:sldMk cId="3690888665" sldId="287"/>
        </pc:sldMkLst>
        <pc:spChg chg="del">
          <ac:chgData name="Michał Pyclik" userId="6d1d9512d460d1ef" providerId="LiveId" clId="{C55846B6-3220-41C0-80B1-0687D5869EA8}" dt="2021-02-25T14:54:34.025" v="511" actId="26606"/>
          <ac:spMkLst>
            <pc:docMk/>
            <pc:sldMk cId="3690888665" sldId="287"/>
            <ac:spMk id="74" creationId="{3CED7894-4F62-4A6C-8DB5-DB5BE08E9C03}"/>
          </ac:spMkLst>
        </pc:spChg>
        <pc:spChg chg="del">
          <ac:chgData name="Michał Pyclik" userId="6d1d9512d460d1ef" providerId="LiveId" clId="{C55846B6-3220-41C0-80B1-0687D5869EA8}" dt="2021-02-25T14:54:34.025" v="511" actId="26606"/>
          <ac:spMkLst>
            <pc:docMk/>
            <pc:sldMk cId="3690888665" sldId="287"/>
            <ac:spMk id="76" creationId="{E536F3B4-50F6-4C52-8F76-4EB1214719DC}"/>
          </ac:spMkLst>
        </pc:spChg>
        <pc:spChg chg="add">
          <ac:chgData name="Michał Pyclik" userId="6d1d9512d460d1ef" providerId="LiveId" clId="{C55846B6-3220-41C0-80B1-0687D5869EA8}" dt="2021-02-25T14:54:34.025" v="511" actId="26606"/>
          <ac:spMkLst>
            <pc:docMk/>
            <pc:sldMk cId="3690888665" sldId="287"/>
            <ac:spMk id="81" creationId="{F92989FB-1024-49B7-BDF1-B3CE27D48623}"/>
          </ac:spMkLst>
        </pc:spChg>
        <pc:spChg chg="add">
          <ac:chgData name="Michał Pyclik" userId="6d1d9512d460d1ef" providerId="LiveId" clId="{C55846B6-3220-41C0-80B1-0687D5869EA8}" dt="2021-02-25T14:54:34.025" v="511" actId="26606"/>
          <ac:spMkLst>
            <pc:docMk/>
            <pc:sldMk cId="3690888665" sldId="287"/>
            <ac:spMk id="83" creationId="{2987D6F4-EC95-4EF1-A8AD-4B70386CEEC7}"/>
          </ac:spMkLst>
        </pc:spChg>
        <pc:spChg chg="add">
          <ac:chgData name="Michał Pyclik" userId="6d1d9512d460d1ef" providerId="LiveId" clId="{C55846B6-3220-41C0-80B1-0687D5869EA8}" dt="2021-02-25T14:54:34.025" v="511" actId="26606"/>
          <ac:spMkLst>
            <pc:docMk/>
            <pc:sldMk cId="3690888665" sldId="287"/>
            <ac:spMk id="85" creationId="{F5F792DF-9D0A-4DB6-9A9E-7312F5A7E87D}"/>
          </ac:spMkLst>
        </pc:spChg>
        <pc:graphicFrameChg chg="mod modGraphic">
          <ac:chgData name="Michał Pyclik" userId="6d1d9512d460d1ef" providerId="LiveId" clId="{C55846B6-3220-41C0-80B1-0687D5869EA8}" dt="2021-02-25T14:54:34.025" v="511" actId="26606"/>
          <ac:graphicFrameMkLst>
            <pc:docMk/>
            <pc:sldMk cId="3690888665" sldId="287"/>
            <ac:graphicFrameMk id="10" creationId="{B86486F2-A5D3-46B6-AB6E-1EEA77166B14}"/>
          </ac:graphicFrameMkLst>
        </pc:graphicFrameChg>
        <pc:picChg chg="del">
          <ac:chgData name="Michał Pyclik" userId="6d1d9512d460d1ef" providerId="LiveId" clId="{C55846B6-3220-41C0-80B1-0687D5869EA8}" dt="2021-02-25T14:54:04.243" v="509" actId="478"/>
          <ac:picMkLst>
            <pc:docMk/>
            <pc:sldMk cId="3690888665" sldId="287"/>
            <ac:picMk id="7170" creationId="{AFA8521C-241A-4F70-BD30-3DC015C0BFAC}"/>
          </ac:picMkLst>
        </pc:picChg>
      </pc:sldChg>
      <pc:sldChg chg="modSp">
        <pc:chgData name="Michał Pyclik" userId="6d1d9512d460d1ef" providerId="LiveId" clId="{C55846B6-3220-41C0-80B1-0687D5869EA8}" dt="2021-02-25T15:04:59.994" v="1205" actId="12100"/>
        <pc:sldMkLst>
          <pc:docMk/>
          <pc:sldMk cId="2761757635" sldId="288"/>
        </pc:sldMkLst>
        <pc:graphicFrameChg chg="mod">
          <ac:chgData name="Michał Pyclik" userId="6d1d9512d460d1ef" providerId="LiveId" clId="{C55846B6-3220-41C0-80B1-0687D5869EA8}" dt="2021-02-25T15:04:56.125" v="1204" actId="12100"/>
          <ac:graphicFrameMkLst>
            <pc:docMk/>
            <pc:sldMk cId="2761757635" sldId="288"/>
            <ac:graphicFrameMk id="6" creationId="{81F77632-3618-4CDE-8F31-9052080A860C}"/>
          </ac:graphicFrameMkLst>
        </pc:graphicFrameChg>
        <pc:graphicFrameChg chg="mod">
          <ac:chgData name="Michał Pyclik" userId="6d1d9512d460d1ef" providerId="LiveId" clId="{C55846B6-3220-41C0-80B1-0687D5869EA8}" dt="2021-02-25T15:04:59.994" v="1205" actId="12100"/>
          <ac:graphicFrameMkLst>
            <pc:docMk/>
            <pc:sldMk cId="2761757635" sldId="288"/>
            <ac:graphicFrameMk id="8" creationId="{F1E8DC15-7F4C-4487-AFE0-3FD4EA666877}"/>
          </ac:graphicFrameMkLst>
        </pc:graphicFrameChg>
      </pc:sldChg>
      <pc:sldChg chg="del">
        <pc:chgData name="Michał Pyclik" userId="6d1d9512d460d1ef" providerId="LiveId" clId="{C55846B6-3220-41C0-80B1-0687D5869EA8}" dt="2021-02-25T15:04:27.663" v="1201" actId="47"/>
        <pc:sldMkLst>
          <pc:docMk/>
          <pc:sldMk cId="503528714" sldId="289"/>
        </pc:sldMkLst>
      </pc:sldChg>
      <pc:sldChg chg="del">
        <pc:chgData name="Michał Pyclik" userId="6d1d9512d460d1ef" providerId="LiveId" clId="{C55846B6-3220-41C0-80B1-0687D5869EA8}" dt="2021-02-25T15:04:27.663" v="1201" actId="47"/>
        <pc:sldMkLst>
          <pc:docMk/>
          <pc:sldMk cId="2804962280" sldId="290"/>
        </pc:sldMkLst>
      </pc:sldChg>
      <pc:sldChg chg="addSp delSp modSp add mod">
        <pc:chgData name="Michał Pyclik" userId="6d1d9512d460d1ef" providerId="LiveId" clId="{C55846B6-3220-41C0-80B1-0687D5869EA8}" dt="2021-02-25T15:02:44.245" v="1191" actId="20577"/>
        <pc:sldMkLst>
          <pc:docMk/>
          <pc:sldMk cId="1993361422" sldId="291"/>
        </pc:sldMkLst>
        <pc:spChg chg="del mod">
          <ac:chgData name="Michał Pyclik" userId="6d1d9512d460d1ef" providerId="LiveId" clId="{C55846B6-3220-41C0-80B1-0687D5869EA8}" dt="2021-02-25T15:00:17.119" v="911" actId="478"/>
          <ac:spMkLst>
            <pc:docMk/>
            <pc:sldMk cId="1993361422" sldId="291"/>
            <ac:spMk id="2" creationId="{CAF01737-518B-4FF8-9E90-5C43C3F3688A}"/>
          </ac:spMkLst>
        </pc:spChg>
        <pc:spChg chg="mod">
          <ac:chgData name="Michał Pyclik" userId="6d1d9512d460d1ef" providerId="LiveId" clId="{C55846B6-3220-41C0-80B1-0687D5869EA8}" dt="2021-02-25T15:02:44.245" v="1191" actId="20577"/>
          <ac:spMkLst>
            <pc:docMk/>
            <pc:sldMk cId="1993361422" sldId="291"/>
            <ac:spMk id="3" creationId="{1436EBC3-D4D5-4A89-9B48-F7A4500A65B7}"/>
          </ac:spMkLst>
        </pc:spChg>
        <pc:spChg chg="add del mod">
          <ac:chgData name="Michał Pyclik" userId="6d1d9512d460d1ef" providerId="LiveId" clId="{C55846B6-3220-41C0-80B1-0687D5869EA8}" dt="2021-02-25T15:00:25.336" v="916" actId="478"/>
          <ac:spMkLst>
            <pc:docMk/>
            <pc:sldMk cId="1993361422" sldId="291"/>
            <ac:spMk id="5" creationId="{B2E44571-F827-44DA-910B-592D845A2EE5}"/>
          </ac:spMkLst>
        </pc:spChg>
        <pc:spChg chg="del">
          <ac:chgData name="Michał Pyclik" userId="6d1d9512d460d1ef" providerId="LiveId" clId="{C55846B6-3220-41C0-80B1-0687D5869EA8}" dt="2021-02-25T15:00:12.554" v="910" actId="26606"/>
          <ac:spMkLst>
            <pc:docMk/>
            <pc:sldMk cId="1993361422" sldId="291"/>
            <ac:spMk id="75" creationId="{E536F3B4-50F6-4C52-8F76-4EB1214719DC}"/>
          </ac:spMkLst>
        </pc:spChg>
        <pc:spChg chg="add">
          <ac:chgData name="Michał Pyclik" userId="6d1d9512d460d1ef" providerId="LiveId" clId="{C55846B6-3220-41C0-80B1-0687D5869EA8}" dt="2021-02-25T15:00:12.554" v="910" actId="26606"/>
          <ac:spMkLst>
            <pc:docMk/>
            <pc:sldMk cId="1993361422" sldId="291"/>
            <ac:spMk id="199" creationId="{9831CBB7-4817-4B54-A7F9-0AE2D0C47870}"/>
          </ac:spMkLst>
        </pc:spChg>
        <pc:spChg chg="add">
          <ac:chgData name="Michał Pyclik" userId="6d1d9512d460d1ef" providerId="LiveId" clId="{C55846B6-3220-41C0-80B1-0687D5869EA8}" dt="2021-02-25T15:00:12.554" v="910" actId="26606"/>
          <ac:spMkLst>
            <pc:docMk/>
            <pc:sldMk cId="1993361422" sldId="291"/>
            <ac:spMk id="201" creationId="{96BC321D-B05F-4857-8880-97F61B9B7858}"/>
          </ac:spMkLst>
        </pc:spChg>
        <pc:spChg chg="del">
          <ac:chgData name="Michał Pyclik" userId="6d1d9512d460d1ef" providerId="LiveId" clId="{C55846B6-3220-41C0-80B1-0687D5869EA8}" dt="2021-02-25T15:00:12.554" v="910" actId="26606"/>
          <ac:spMkLst>
            <pc:docMk/>
            <pc:sldMk cId="1993361422" sldId="291"/>
            <ac:spMk id="4100" creationId="{3CED7894-4F62-4A6C-8DB5-DB5BE08E9C03}"/>
          </ac:spMkLst>
        </pc:spChg>
        <pc:picChg chg="del">
          <ac:chgData name="Michał Pyclik" userId="6d1d9512d460d1ef" providerId="LiveId" clId="{C55846B6-3220-41C0-80B1-0687D5869EA8}" dt="2021-02-25T15:00:06.991" v="908" actId="478"/>
          <ac:picMkLst>
            <pc:docMk/>
            <pc:sldMk cId="1993361422" sldId="291"/>
            <ac:picMk id="4098" creationId="{A19FDEBE-2224-4AB1-9933-EF45630E0E74}"/>
          </ac:picMkLst>
        </pc:picChg>
        <pc:picChg chg="add del mod ord">
          <ac:chgData name="Michał Pyclik" userId="6d1d9512d460d1ef" providerId="LiveId" clId="{C55846B6-3220-41C0-80B1-0687D5869EA8}" dt="2021-02-25T15:00:22.920" v="915" actId="478"/>
          <ac:picMkLst>
            <pc:docMk/>
            <pc:sldMk cId="1993361422" sldId="291"/>
            <ac:picMk id="5122" creationId="{49BDA2BA-302B-4C46-91FF-0F079486235D}"/>
          </ac:picMkLst>
        </pc:picChg>
      </pc:sldChg>
      <pc:sldChg chg="addSp delSp modSp add mod ord">
        <pc:chgData name="Michał Pyclik" userId="6d1d9512d460d1ef" providerId="LiveId" clId="{C55846B6-3220-41C0-80B1-0687D5869EA8}" dt="2021-02-25T15:14:50.713" v="1373" actId="27636"/>
        <pc:sldMkLst>
          <pc:docMk/>
          <pc:sldMk cId="1879237960" sldId="292"/>
        </pc:sldMkLst>
        <pc:spChg chg="mod ord">
          <ac:chgData name="Michał Pyclik" userId="6d1d9512d460d1ef" providerId="LiveId" clId="{C55846B6-3220-41C0-80B1-0687D5869EA8}" dt="2021-02-25T15:14:50.713" v="1373" actId="27636"/>
          <ac:spMkLst>
            <pc:docMk/>
            <pc:sldMk cId="1879237960" sldId="292"/>
            <ac:spMk id="3" creationId="{1436EBC3-D4D5-4A89-9B48-F7A4500A65B7}"/>
          </ac:spMkLst>
        </pc:spChg>
        <pc:spChg chg="del">
          <ac:chgData name="Michał Pyclik" userId="6d1d9512d460d1ef" providerId="LiveId" clId="{C55846B6-3220-41C0-80B1-0687D5869EA8}" dt="2021-02-25T15:12:42.668" v="1349" actId="26606"/>
          <ac:spMkLst>
            <pc:docMk/>
            <pc:sldMk cId="1879237960" sldId="292"/>
            <ac:spMk id="135" creationId="{3CED7894-4F62-4A6C-8DB5-DB5BE08E9C03}"/>
          </ac:spMkLst>
        </pc:spChg>
        <pc:spChg chg="del">
          <ac:chgData name="Michał Pyclik" userId="6d1d9512d460d1ef" providerId="LiveId" clId="{C55846B6-3220-41C0-80B1-0687D5869EA8}" dt="2021-02-25T15:12:42.668" v="1349" actId="26606"/>
          <ac:spMkLst>
            <pc:docMk/>
            <pc:sldMk cId="1879237960" sldId="292"/>
            <ac:spMk id="137" creationId="{E536F3B4-50F6-4C52-8F76-4EB1214719DC}"/>
          </ac:spMkLst>
        </pc:spChg>
        <pc:spChg chg="add">
          <ac:chgData name="Michał Pyclik" userId="6d1d9512d460d1ef" providerId="LiveId" clId="{C55846B6-3220-41C0-80B1-0687D5869EA8}" dt="2021-02-25T15:12:42.668" v="1349" actId="26606"/>
          <ac:spMkLst>
            <pc:docMk/>
            <pc:sldMk cId="1879237960" sldId="292"/>
            <ac:spMk id="192" creationId="{3CED7894-4F62-4A6C-8DB5-DB5BE08E9C03}"/>
          </ac:spMkLst>
        </pc:spChg>
        <pc:spChg chg="add">
          <ac:chgData name="Michał Pyclik" userId="6d1d9512d460d1ef" providerId="LiveId" clId="{C55846B6-3220-41C0-80B1-0687D5869EA8}" dt="2021-02-25T15:12:42.668" v="1349" actId="26606"/>
          <ac:spMkLst>
            <pc:docMk/>
            <pc:sldMk cId="1879237960" sldId="292"/>
            <ac:spMk id="193" creationId="{E536F3B4-50F6-4C52-8F76-4EB1214719DC}"/>
          </ac:spMkLst>
        </pc:spChg>
        <pc:picChg chg="add mod">
          <ac:chgData name="Michał Pyclik" userId="6d1d9512d460d1ef" providerId="LiveId" clId="{C55846B6-3220-41C0-80B1-0687D5869EA8}" dt="2021-02-25T15:12:42.668" v="1349" actId="26606"/>
          <ac:picMkLst>
            <pc:docMk/>
            <pc:sldMk cId="1879237960" sldId="292"/>
            <ac:picMk id="8194" creationId="{557A4B1D-9868-430C-8D67-6DF6EFF1B301}"/>
          </ac:picMkLst>
        </pc:picChg>
        <pc:picChg chg="del">
          <ac:chgData name="Michał Pyclik" userId="6d1d9512d460d1ef" providerId="LiveId" clId="{C55846B6-3220-41C0-80B1-0687D5869EA8}" dt="2021-02-25T15:12:38.213" v="1347" actId="478"/>
          <ac:picMkLst>
            <pc:docMk/>
            <pc:sldMk cId="1879237960" sldId="292"/>
            <ac:picMk id="9218" creationId="{33AAB4F3-6E1A-4EEA-8C35-26FE5EAD9EB9}"/>
          </ac:picMkLst>
        </pc:picChg>
      </pc:sldChg>
      <pc:sldChg chg="add">
        <pc:chgData name="Michał Pyclik" userId="6d1d9512d460d1ef" providerId="LiveId" clId="{C55846B6-3220-41C0-80B1-0687D5869EA8}" dt="2021-02-25T15:18:17.901" v="1383" actId="2890"/>
        <pc:sldMkLst>
          <pc:docMk/>
          <pc:sldMk cId="3652872616" sldId="293"/>
        </pc:sldMkLst>
      </pc:sldChg>
      <pc:sldChg chg="addSp modSp new mod">
        <pc:chgData name="Michał Pyclik" userId="6d1d9512d460d1ef" providerId="LiveId" clId="{C55846B6-3220-41C0-80B1-0687D5869EA8}" dt="2021-02-25T15:21:19.073" v="1410" actId="1076"/>
        <pc:sldMkLst>
          <pc:docMk/>
          <pc:sldMk cId="1453431515" sldId="294"/>
        </pc:sldMkLst>
        <pc:spChg chg="add mod">
          <ac:chgData name="Michał Pyclik" userId="6d1d9512d460d1ef" providerId="LiveId" clId="{C55846B6-3220-41C0-80B1-0687D5869EA8}" dt="2021-02-25T15:21:19.073" v="1410" actId="1076"/>
          <ac:spMkLst>
            <pc:docMk/>
            <pc:sldMk cId="1453431515" sldId="294"/>
            <ac:spMk id="2" creationId="{B0F6FF2F-E724-4A32-86B9-86A6ABF01660}"/>
          </ac:spMkLst>
        </pc:spChg>
        <pc:picChg chg="add mod">
          <ac:chgData name="Michał Pyclik" userId="6d1d9512d460d1ef" providerId="LiveId" clId="{C55846B6-3220-41C0-80B1-0687D5869EA8}" dt="2021-02-25T15:21:06.960" v="1397" actId="1076"/>
          <ac:picMkLst>
            <pc:docMk/>
            <pc:sldMk cId="1453431515" sldId="294"/>
            <ac:picMk id="10242" creationId="{AF998243-1CE5-43E2-B32A-78A504AE236C}"/>
          </ac:picMkLst>
        </pc:picChg>
      </pc:sldChg>
      <pc:sldChg chg="addSp delSp modSp add mod">
        <pc:chgData name="Michał Pyclik" userId="6d1d9512d460d1ef" providerId="LiveId" clId="{C55846B6-3220-41C0-80B1-0687D5869EA8}" dt="2021-02-25T15:25:07.813" v="1416" actId="113"/>
        <pc:sldMkLst>
          <pc:docMk/>
          <pc:sldMk cId="1554185977" sldId="295"/>
        </pc:sldMkLst>
        <pc:spChg chg="mod">
          <ac:chgData name="Michał Pyclik" userId="6d1d9512d460d1ef" providerId="LiveId" clId="{C55846B6-3220-41C0-80B1-0687D5869EA8}" dt="2021-02-25T15:25:07.813" v="1416" actId="113"/>
          <ac:spMkLst>
            <pc:docMk/>
            <pc:sldMk cId="1554185977" sldId="295"/>
            <ac:spMk id="3" creationId="{1436EBC3-D4D5-4A89-9B48-F7A4500A65B7}"/>
          </ac:spMkLst>
        </pc:spChg>
        <pc:picChg chg="del">
          <ac:chgData name="Michał Pyclik" userId="6d1d9512d460d1ef" providerId="LiveId" clId="{C55846B6-3220-41C0-80B1-0687D5869EA8}" dt="2021-02-25T15:23:30.720" v="1412" actId="478"/>
          <ac:picMkLst>
            <pc:docMk/>
            <pc:sldMk cId="1554185977" sldId="295"/>
            <ac:picMk id="5122" creationId="{49BDA2BA-302B-4C46-91FF-0F079486235D}"/>
          </ac:picMkLst>
        </pc:picChg>
        <pc:picChg chg="add mod">
          <ac:chgData name="Michał Pyclik" userId="6d1d9512d460d1ef" providerId="LiveId" clId="{C55846B6-3220-41C0-80B1-0687D5869EA8}" dt="2021-02-25T15:23:40.593" v="1414" actId="1076"/>
          <ac:picMkLst>
            <pc:docMk/>
            <pc:sldMk cId="1554185977" sldId="295"/>
            <ac:picMk id="11266" creationId="{39C03566-C42F-48E2-B53B-279CB6343357}"/>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2D66C9E6-4BF7-435B-A024-303BBA1BEEBD}" type="pres">
      <dgm:prSet presAssocID="{FA3F57DB-C9B0-43A1-84EE-8B30911F678D}" presName="linear" presStyleCnt="0">
        <dgm:presLayoutVars>
          <dgm:animLvl val="lvl"/>
          <dgm:resizeHandles val="exact"/>
        </dgm:presLayoutVars>
      </dgm:prSet>
      <dgm:spPr/>
      <dgm:t>
        <a:bodyPr/>
        <a:lstStyle/>
        <a:p>
          <a:endParaRPr lang="pl-PL"/>
        </a:p>
      </dgm:t>
    </dgm:pt>
    <dgm:pt modelId="{A05000E8-C000-49C9-B14A-3249D377D824}" type="pres">
      <dgm:prSet presAssocID="{A33F4B5C-77BE-4DFA-A7B5-FFCD696CBAEC}" presName="parentText" presStyleLbl="node1" presStyleIdx="0" presStyleCnt="4">
        <dgm:presLayoutVars>
          <dgm:chMax val="0"/>
          <dgm:bulletEnabled val="1"/>
        </dgm:presLayoutVars>
      </dgm:prSet>
      <dgm:spPr/>
      <dgm:t>
        <a:bodyPr/>
        <a:lstStyle/>
        <a:p>
          <a:endParaRPr lang="pl-PL"/>
        </a:p>
      </dgm:t>
    </dgm:pt>
    <dgm:pt modelId="{76BB7A92-4905-413E-8742-F3BE0AB88A07}" type="pres">
      <dgm:prSet presAssocID="{BFEA5C43-F262-43B8-8E47-1ABD93BB1700}" presName="spacer" presStyleCnt="0"/>
      <dgm:spPr/>
    </dgm:pt>
    <dgm:pt modelId="{5BDA85DB-6527-4A59-83E3-83CA6DEA3D6D}" type="pres">
      <dgm:prSet presAssocID="{21E98624-D5F6-49D4-BCD7-13091CF98FC6}" presName="parentText" presStyleLbl="node1" presStyleIdx="1" presStyleCnt="4">
        <dgm:presLayoutVars>
          <dgm:chMax val="0"/>
          <dgm:bulletEnabled val="1"/>
        </dgm:presLayoutVars>
      </dgm:prSet>
      <dgm:spPr/>
      <dgm:t>
        <a:bodyPr/>
        <a:lstStyle/>
        <a:p>
          <a:endParaRPr lang="pl-PL"/>
        </a:p>
      </dgm:t>
    </dgm:pt>
    <dgm:pt modelId="{0EF99CC3-2760-42E9-AA7E-ED0428533869}" type="pres">
      <dgm:prSet presAssocID="{28C1D47B-17A7-4763-B1EC-0DA3EFE0F737}" presName="spacer" presStyleCnt="0"/>
      <dgm:spPr/>
    </dgm:pt>
    <dgm:pt modelId="{D93F8EFE-77C6-4E8F-BDEB-7006E6E03E85}" type="pres">
      <dgm:prSet presAssocID="{99FAF286-F904-40CF-A22B-0BDC81B8FA03}" presName="parentText" presStyleLbl="node1" presStyleIdx="2" presStyleCnt="4">
        <dgm:presLayoutVars>
          <dgm:chMax val="0"/>
          <dgm:bulletEnabled val="1"/>
        </dgm:presLayoutVars>
      </dgm:prSet>
      <dgm:spPr/>
      <dgm:t>
        <a:bodyPr/>
        <a:lstStyle/>
        <a:p>
          <a:endParaRPr lang="pl-PL"/>
        </a:p>
      </dgm:t>
    </dgm:pt>
    <dgm:pt modelId="{465D53E8-B717-403C-B54A-D0CDD78A14AD}" type="pres">
      <dgm:prSet presAssocID="{4140DC81-5958-4BBC-9139-025A37EBCB94}" presName="spacer" presStyleCnt="0"/>
      <dgm:spPr/>
    </dgm:pt>
    <dgm:pt modelId="{B7BE4FB1-C104-4E11-9FA4-956530DEA21E}" type="pres">
      <dgm:prSet presAssocID="{5670F065-A683-4E26-AFFC-4DA158073084}" presName="parentText" presStyleLbl="node1" presStyleIdx="3" presStyleCnt="4">
        <dgm:presLayoutVars>
          <dgm:chMax val="0"/>
          <dgm:bulletEnabled val="1"/>
        </dgm:presLayoutVars>
      </dgm:prSet>
      <dgm:spPr/>
      <dgm:t>
        <a:bodyPr/>
        <a:lstStyle/>
        <a:p>
          <a:endParaRPr lang="pl-PL"/>
        </a:p>
      </dgm:t>
    </dgm:pt>
  </dgm:ptLst>
  <dgm:cxnLst>
    <dgm:cxn modelId="{A7672EF6-9D4F-4248-AF43-E08DB911D0F2}" type="presOf" srcId="{21E98624-D5F6-49D4-BCD7-13091CF98FC6}" destId="{5BDA85DB-6527-4A59-83E3-83CA6DEA3D6D}" srcOrd="0" destOrd="0" presId="urn:microsoft.com/office/officeart/2005/8/layout/vList2"/>
    <dgm:cxn modelId="{4F894D87-3082-4DE3-9853-DEE47ECB5CFC}" type="presOf" srcId="{FA3F57DB-C9B0-43A1-84EE-8B30911F678D}" destId="{2D66C9E6-4BF7-435B-A024-303BBA1BEEBD}" srcOrd="0" destOrd="0" presId="urn:microsoft.com/office/officeart/2005/8/layout/vList2"/>
    <dgm:cxn modelId="{764FA356-D39F-4697-979C-7DC3C994B3CE}" type="presOf" srcId="{A33F4B5C-77BE-4DFA-A7B5-FFCD696CBAEC}" destId="{A05000E8-C000-49C9-B14A-3249D377D824}" srcOrd="0" destOrd="0" presId="urn:microsoft.com/office/officeart/2005/8/layout/vList2"/>
    <dgm:cxn modelId="{7B42485B-F626-4AEE-AAFE-A55C74AEA609}" srcId="{FA3F57DB-C9B0-43A1-84EE-8B30911F678D}" destId="{5670F065-A683-4E26-AFFC-4DA158073084}" srcOrd="3" destOrd="0" parTransId="{76A255AF-E293-41A5-AA31-CF90CA81A6A5}" sibTransId="{1E8A71A5-E76F-4BE1-97CE-12D263657370}"/>
    <dgm:cxn modelId="{CD677BAE-14CA-41B8-A4CC-60ECD64A7A4D}" srcId="{FA3F57DB-C9B0-43A1-84EE-8B30911F678D}" destId="{21E98624-D5F6-49D4-BCD7-13091CF98FC6}" srcOrd="1" destOrd="0" parTransId="{8288D1FE-EF08-4962-8F10-89AA7AA751AA}" sibTransId="{28C1D47B-17A7-4763-B1EC-0DA3EFE0F737}"/>
    <dgm:cxn modelId="{87D0BCD4-CB65-4263-969E-5CED355FFE60}" type="presOf" srcId="{5670F065-A683-4E26-AFFC-4DA158073084}" destId="{B7BE4FB1-C104-4E11-9FA4-956530DEA21E}" srcOrd="0" destOrd="0" presId="urn:microsoft.com/office/officeart/2005/8/layout/vList2"/>
    <dgm:cxn modelId="{F05996C4-872D-48F9-91D6-AE0E88FE8886}" srcId="{FA3F57DB-C9B0-43A1-84EE-8B30911F678D}" destId="{A33F4B5C-77BE-4DFA-A7B5-FFCD696CBAEC}" srcOrd="0" destOrd="0" parTransId="{028DDC15-E1F4-4A42-BB57-97D62213C2A2}" sibTransId="{BFEA5C43-F262-43B8-8E47-1ABD93BB1700}"/>
    <dgm:cxn modelId="{C692B43F-15A0-4319-B0AE-1960FBC75300}" type="presOf" srcId="{99FAF286-F904-40CF-A22B-0BDC81B8FA03}" destId="{D93F8EFE-77C6-4E8F-BDEB-7006E6E03E85}" srcOrd="0" destOrd="0" presId="urn:microsoft.com/office/officeart/2005/8/layout/vList2"/>
    <dgm:cxn modelId="{D5AC557C-B5F6-4CFE-ABC4-59370B84BBF6}" srcId="{FA3F57DB-C9B0-43A1-84EE-8B30911F678D}" destId="{99FAF286-F904-40CF-A22B-0BDC81B8FA03}" srcOrd="2" destOrd="0" parTransId="{A78C142A-9268-402F-8257-E6E246C390C9}" sibTransId="{4140DC81-5958-4BBC-9139-025A37EBCB94}"/>
    <dgm:cxn modelId="{694E6CF8-0DE2-4DB4-8BC0-ABE910F9D97E}" type="presParOf" srcId="{2D66C9E6-4BF7-435B-A024-303BBA1BEEBD}" destId="{A05000E8-C000-49C9-B14A-3249D377D824}" srcOrd="0" destOrd="0" presId="urn:microsoft.com/office/officeart/2005/8/layout/vList2"/>
    <dgm:cxn modelId="{1DCF12D7-4B03-4A49-8901-CAD005CFEF83}" type="presParOf" srcId="{2D66C9E6-4BF7-435B-A024-303BBA1BEEBD}" destId="{76BB7A92-4905-413E-8742-F3BE0AB88A07}" srcOrd="1" destOrd="0" presId="urn:microsoft.com/office/officeart/2005/8/layout/vList2"/>
    <dgm:cxn modelId="{474C4213-62D5-42A8-9111-3C15BED34512}" type="presParOf" srcId="{2D66C9E6-4BF7-435B-A024-303BBA1BEEBD}" destId="{5BDA85DB-6527-4A59-83E3-83CA6DEA3D6D}" srcOrd="2" destOrd="0" presId="urn:microsoft.com/office/officeart/2005/8/layout/vList2"/>
    <dgm:cxn modelId="{40E57463-C70C-43D2-B8CA-F27F2FBAD1C8}" type="presParOf" srcId="{2D66C9E6-4BF7-435B-A024-303BBA1BEEBD}" destId="{0EF99CC3-2760-42E9-AA7E-ED0428533869}" srcOrd="3" destOrd="0" presId="urn:microsoft.com/office/officeart/2005/8/layout/vList2"/>
    <dgm:cxn modelId="{6042FDAC-C6AA-49E3-8782-5ED5967C157B}" type="presParOf" srcId="{2D66C9E6-4BF7-435B-A024-303BBA1BEEBD}" destId="{D93F8EFE-77C6-4E8F-BDEB-7006E6E03E85}" srcOrd="4" destOrd="0" presId="urn:microsoft.com/office/officeart/2005/8/layout/vList2"/>
    <dgm:cxn modelId="{11155E0B-FB03-4519-B963-1739DA762B70}" type="presParOf" srcId="{2D66C9E6-4BF7-435B-A024-303BBA1BEEBD}" destId="{465D53E8-B717-403C-B54A-D0CDD78A14AD}" srcOrd="5" destOrd="0" presId="urn:microsoft.com/office/officeart/2005/8/layout/vList2"/>
    <dgm:cxn modelId="{7EA42F53-3D65-44A9-A86C-257809541726}" type="presParOf" srcId="{2D66C9E6-4BF7-435B-A024-303BBA1BEEBD}" destId="{B7BE4FB1-C104-4E11-9FA4-956530DEA21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1"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2"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Prezentacja mało czytelna, pobieżna, nie budząca zainteresowania. </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04244F11-51A8-4853-8957-824C2B2A6788}" srcId="{5A16F7FA-8479-4564-8B81-8080D024587B}" destId="{4909C4BD-3E0A-483F-BD95-D17477547B8D}" srcOrd="1" destOrd="0" parTransId="{DAF1C2D8-3B5B-48D9-87AA-4E4381AA0520}" sibTransId="{1DBA6424-F68E-42A8-B3A5-CDDD31634E0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E3BD166-5C44-4F80-A2BD-310E4AA0E3EC}" type="presOf" srcId="{AC5121F0-BD61-4099-9915-7A0007FD427A}" destId="{4C4331ED-2AE6-4225-9F0A-BF19D64FC5BA}" srcOrd="1"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659ACC3D-969E-41F3-B731-FFC74CCD1C27}" srcId="{CB57F2EC-E246-445B-9935-8F75B36F04D7}" destId="{0B17548C-097F-4D7B-8A3C-C79225592A83}" srcOrd="1" destOrd="0" parTransId="{76E2588C-412C-41E6-8ED4-822E1F4FCB0E}" sibTransId="{6CF1EA4E-9D0B-4ED8-89F5-1B87A88277B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5DB68242-A601-43EB-B48B-31767E628385}" type="presOf" srcId="{720F337C-B9ED-4F92-869F-226FC4291C99}" destId="{DAA902ED-0313-4A8D-BD69-C0CC7709BE1B}" srcOrd="0" destOrd="2" presId="urn:microsoft.com/office/officeart/2005/8/layout/process1"/>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89947423-8AE4-409E-841F-E2FD9EF8A08F}" type="presOf" srcId="{0B17548C-097F-4D7B-8A3C-C79225592A83}" destId="{CBCE65A1-1999-4EE5-9E1A-9E0022102EEC}" srcOrd="0" destOrd="2" presId="urn:microsoft.com/office/officeart/2005/8/layout/process1"/>
    <dgm:cxn modelId="{205B8CCF-1EF9-4767-A988-04FADE0ACC83}" type="presOf" srcId="{4092AB52-4CA7-49B1-B052-C695EB07159B}" destId="{16B1B405-2687-4925-B6F4-B1B39D47B1A9}"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EC9FB82C-48EA-4EB9-9BC3-EFA9D15C1C57}" srcId="{A017BB2F-1624-44E6-AF0B-A86EDAEA6EFE}" destId="{720F337C-B9ED-4F92-869F-226FC4291C99}" srcOrd="1" destOrd="0" parTransId="{1E4A777A-0E41-4F4B-9278-BBF81DF31E7C}" sibTransId="{E5003560-A048-46B2-AA93-763D153A3535}"/>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3"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5F0EF9A6-6FFD-41B9-800C-992A46ADBB13}" type="presOf" srcId="{5A16F7FA-8479-4564-8B81-8080D024587B}" destId="{766D261F-4321-4CF4-8725-1E69B688EF72}" srcOrd="0" destOrd="0" presId="urn:microsoft.com/office/officeart/2005/8/layout/process1"/>
    <dgm:cxn modelId="{E6735E22-8FE4-47D3-9F47-7E70BDE73059}" type="presOf" srcId="{1135EA53-8400-4739-8429-BE7F4A93AB4E}" destId="{CBCE65A1-1999-4EE5-9E1A-9E0022102EEC}" srcOrd="0" destOrd="2"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189E997D-82BF-49C9-AABF-F346013867ED}" srcId="{E100BC8B-1412-4DAB-BC12-959591CE41B4}" destId="{5A16F7FA-8479-4564-8B81-8080D024587B}" srcOrd="0" destOrd="0" parTransId="{2AA21F25-C468-4CAF-8395-E6BA4F59A546}" sibTransId="{AC5121F0-BD61-4099-9915-7A0007FD427A}"/>
    <dgm:cxn modelId="{4046449D-FB52-4308-AEF7-B2F508A3BA00}" srcId="{E100BC8B-1412-4DAB-BC12-959591CE41B4}" destId="{A017BB2F-1624-44E6-AF0B-A86EDAEA6EFE}" srcOrd="1" destOrd="0" parTransId="{911A2ED4-438B-4595-A041-57F0962CB423}" sibTransId="{4092AB52-4CA7-49B1-B052-C695EB07159B}"/>
    <dgm:cxn modelId="{8149C479-345A-4263-B38B-07DE40CD3349}" type="presOf" srcId="{4092AB52-4CA7-49B1-B052-C695EB07159B}" destId="{1FBF3387-A21F-4E03-881E-388F02863ACD}" srcOrd="1" destOrd="0" presId="urn:microsoft.com/office/officeart/2005/8/layout/process1"/>
    <dgm:cxn modelId="{34B84D60-8DB6-4B57-BE70-F0514C2AD0F1}" type="presOf" srcId="{09729E53-ADB6-49E6-A51E-90BF7C42CA61}" destId="{DAA902ED-0313-4A8D-BD69-C0CC7709BE1B}" srcOrd="0" destOrd="1" presId="urn:microsoft.com/office/officeart/2005/8/layout/process1"/>
    <dgm:cxn modelId="{32C7143B-57BE-47CC-93CD-644FAAD1AA9E}" type="presOf" srcId="{E100BC8B-1412-4DAB-BC12-959591CE41B4}" destId="{46722506-715C-4913-81C6-1A2DA7D5DE01}" srcOrd="0" destOrd="0"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EE3BD166-5C44-4F80-A2BD-310E4AA0E3EC}" type="presOf" srcId="{AC5121F0-BD61-4099-9915-7A0007FD427A}" destId="{4C4331ED-2AE6-4225-9F0A-BF19D64FC5BA}" srcOrd="1" destOrd="0" presId="urn:microsoft.com/office/officeart/2005/8/layout/process1"/>
    <dgm:cxn modelId="{BEE3FBD6-DB27-4FCA-ADF8-F674A3704F01}" srcId="{CB57F2EC-E246-445B-9935-8F75B36F04D7}" destId="{1135EA53-8400-4739-8429-BE7F4A93AB4E}" srcOrd="1" destOrd="0" parTransId="{2A3ED2EB-02D3-4EBE-A13E-7FD8F2B4A756}" sibTransId="{83F83A8A-488B-4402-9965-C3E03EAFD823}"/>
    <dgm:cxn modelId="{DF31771C-F50B-400A-BFCD-3A2E3BC6BD83}" srcId="{A017BB2F-1624-44E6-AF0B-A86EDAEA6EFE}" destId="{09729E53-ADB6-49E6-A51E-90BF7C42CA61}" srcOrd="0" destOrd="0" parTransId="{B041202A-2ABE-4D7B-9A35-DD1E264CFB9D}" sibTransId="{DC3FC406-AD46-4E81-A440-31AD805ACCA4}"/>
    <dgm:cxn modelId="{3DF753C7-285F-4244-8C85-D874B97CC930}" type="presOf" srcId="{E62CC61A-45DF-4EA2-BE9F-350B55F75E2C}" destId="{DAA902ED-0313-4A8D-BD69-C0CC7709BE1B}"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6F7418DD-DBF5-4656-B42C-6782CB4DB718}" srcId="{5A16F7FA-8479-4564-8B81-8080D024587B}" destId="{743E523E-F6E9-4085-A585-F0219C672B6A}" srcOrd="0" destOrd="0" parTransId="{041FCEA3-F38C-4748-B083-9A0ACB79E814}" sibTransId="{771A0BCD-8155-465C-B2CE-5B2CA6D651F0}"/>
    <dgm:cxn modelId="{3D35EA39-51FD-4D21-8637-47FECE2C94A7}" type="presOf" srcId="{A017BB2F-1624-44E6-AF0B-A86EDAEA6EFE}" destId="{DAA902ED-0313-4A8D-BD69-C0CC7709BE1B}" srcOrd="0"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265D51DC-5B50-4015-A374-F122B345F5EC}" type="presOf" srcId="{90BFD67C-4960-4E05-BC2F-169E5951F021}" destId="{766D261F-4321-4CF4-8725-1E69B688EF72}"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colorful1#4" csCatId="colorful"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FE99AB6E-48BF-4AC1-891A-883E3D319465}" srcId="{E100BC8B-1412-4DAB-BC12-959591CE41B4}" destId="{CB57F2EC-E246-445B-9935-8F75B36F04D7}" srcOrd="2" destOrd="0" parTransId="{751F8A84-F9C9-4816-8B52-37B163D525C2}" sibTransId="{5EB525D4-90CC-4E25-A69D-712918B8AAAF}"/>
    <dgm:cxn modelId="{EE3BD166-5C44-4F80-A2BD-310E4AA0E3EC}" type="presOf" srcId="{AC5121F0-BD61-4099-9915-7A0007FD427A}" destId="{4C4331ED-2AE6-4225-9F0A-BF19D64FC5BA}" srcOrd="1"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4B84D60-8DB6-4B57-BE70-F0514C2AD0F1}" type="presOf" srcId="{09729E53-ADB6-49E6-A51E-90BF7C42CA61}" destId="{DAA902ED-0313-4A8D-BD69-C0CC7709BE1B}" srcOrd="0" destOrd="1" presId="urn:microsoft.com/office/officeart/2005/8/layout/process1"/>
    <dgm:cxn modelId="{F0C3B315-5927-41F4-B337-F2BD63CD6851}" type="presOf" srcId="{743E523E-F6E9-4085-A585-F0219C672B6A}" destId="{766D261F-4321-4CF4-8725-1E69B688EF72}" srcOrd="0" destOrd="1" presId="urn:microsoft.com/office/officeart/2005/8/layout/process1"/>
    <dgm:cxn modelId="{3D35EA39-51FD-4D21-8637-47FECE2C94A7}" type="presOf" srcId="{A017BB2F-1624-44E6-AF0B-A86EDAEA6EFE}" destId="{DAA902ED-0313-4A8D-BD69-C0CC7709BE1B}" srcOrd="0" destOrd="0"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24FD5BD6-8C5D-40BE-8F68-21FD5EE72DC4}" type="presOf" srcId="{AC5121F0-BD61-4099-9915-7A0007FD427A}" destId="{1C217490-DFB1-4B29-B82D-4C97BE4ECA9A}" srcOrd="0" destOrd="0" presId="urn:microsoft.com/office/officeart/2005/8/layout/process1"/>
    <dgm:cxn modelId="{205B8CCF-1EF9-4767-A988-04FADE0ACC83}" type="presOf" srcId="{4092AB52-4CA7-49B1-B052-C695EB07159B}" destId="{16B1B405-2687-4925-B6F4-B1B39D47B1A9}"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DD8B26E-F266-4038-B537-43EF729DBF69}" srcId="{CB57F2EC-E246-445B-9935-8F75B36F04D7}" destId="{4E196973-7F7D-494A-BB4A-4A4D7B2FFA72}" srcOrd="0" destOrd="0" parTransId="{AA6274A1-1EA5-4E22-B5A4-81A48244DA8B}" sibTransId="{160CBA3A-46DD-4D62-B509-04E28212FF7C}"/>
    <dgm:cxn modelId="{CAF4051D-EA07-4710-8055-2C114D1A196E}" type="presOf" srcId="{CB57F2EC-E246-445B-9935-8F75B36F04D7}" destId="{CBCE65A1-1999-4EE5-9E1A-9E0022102EEC}"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32C7143B-57BE-47CC-93CD-644FAAD1AA9E}" type="presOf" srcId="{E100BC8B-1412-4DAB-BC12-959591CE41B4}" destId="{46722506-715C-4913-81C6-1A2DA7D5DE01}" srcOrd="0" destOrd="0" presId="urn:microsoft.com/office/officeart/2005/8/layout/process1"/>
    <dgm:cxn modelId="{8149C479-345A-4263-B38B-07DE40CD3349}" type="presOf" srcId="{4092AB52-4CA7-49B1-B052-C695EB07159B}" destId="{1FBF3387-A21F-4E03-881E-388F02863ACD}" srcOrd="1" destOrd="0" presId="urn:microsoft.com/office/officeart/2005/8/layout/process1"/>
    <dgm:cxn modelId="{ABF45A70-11F4-46AD-92F1-735107A931D7}" type="presOf" srcId="{4E196973-7F7D-494A-BB4A-4A4D7B2FFA72}" destId="{CBCE65A1-1999-4EE5-9E1A-9E0022102EEC}" srcOrd="0" destOrd="1"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8/layout/VerticalCircleList" loCatId="list" qsTypeId="urn:microsoft.com/office/officeart/2005/8/quickstyle/simple4" qsCatId="simple" csTypeId="urn:microsoft.com/office/officeart/2005/8/colors/colorful5" csCatId="colorful"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8EC2DE3-8E63-4DD2-9485-B47240B8C7EE}" type="pres">
      <dgm:prSet presAssocID="{3E98D307-BFAA-4D97-9DC9-EE6AB3EA965A}" presName="Name0" presStyleCnt="0">
        <dgm:presLayoutVars>
          <dgm:dir/>
        </dgm:presLayoutVars>
      </dgm:prSet>
      <dgm:spPr/>
    </dgm:pt>
    <dgm:pt modelId="{B7ECE172-ADB9-4C33-B289-8293B91CED0C}" type="pres">
      <dgm:prSet presAssocID="{D8063049-7493-41D4-B1CC-A03AC1B1AFDC}" presName="noChildren" presStyleCnt="0"/>
      <dgm:spPr/>
    </dgm:pt>
    <dgm:pt modelId="{0AE5D01A-52C6-4372-8657-15E836E52F89}" type="pres">
      <dgm:prSet presAssocID="{D8063049-7493-41D4-B1CC-A03AC1B1AFDC}" presName="gap" presStyleCnt="0"/>
      <dgm:spPr/>
    </dgm:pt>
    <dgm:pt modelId="{F404E579-45D6-4B5F-BA8D-36259E89EB2B}" type="pres">
      <dgm:prSet presAssocID="{D8063049-7493-41D4-B1CC-A03AC1B1AFDC}" presName="medCircle2" presStyleLbl="vennNode1" presStyleIdx="0" presStyleCnt="6"/>
      <dgm:spPr/>
    </dgm:pt>
    <dgm:pt modelId="{1063C70D-12D7-43AA-A637-1EA4BA47D8D1}" type="pres">
      <dgm:prSet presAssocID="{D8063049-7493-41D4-B1CC-A03AC1B1AFDC}" presName="txLvlOnly1" presStyleLbl="revTx" presStyleIdx="0" presStyleCnt="6"/>
      <dgm:spPr/>
      <dgm:t>
        <a:bodyPr/>
        <a:lstStyle/>
        <a:p>
          <a:endParaRPr lang="pl-PL"/>
        </a:p>
      </dgm:t>
    </dgm:pt>
    <dgm:pt modelId="{7C9C8648-827E-40EA-BF6B-8C5630FEB77D}" type="pres">
      <dgm:prSet presAssocID="{EDC471C4-26D6-4ABB-A2F2-0A4B2A2468B3}" presName="noChildren" presStyleCnt="0"/>
      <dgm:spPr/>
    </dgm:pt>
    <dgm:pt modelId="{7E7D7A2D-F6D6-4C91-94F9-C9101A6AF73E}" type="pres">
      <dgm:prSet presAssocID="{EDC471C4-26D6-4ABB-A2F2-0A4B2A2468B3}" presName="gap" presStyleCnt="0"/>
      <dgm:spPr/>
    </dgm:pt>
    <dgm:pt modelId="{96D63E52-45E6-4976-9455-789A54BE9FDD}" type="pres">
      <dgm:prSet presAssocID="{EDC471C4-26D6-4ABB-A2F2-0A4B2A2468B3}" presName="medCircle2" presStyleLbl="vennNode1" presStyleIdx="1" presStyleCnt="6"/>
      <dgm:spPr/>
    </dgm:pt>
    <dgm:pt modelId="{2CD01D67-22A4-4CC4-9DDE-2CED00701769}" type="pres">
      <dgm:prSet presAssocID="{EDC471C4-26D6-4ABB-A2F2-0A4B2A2468B3}" presName="txLvlOnly1" presStyleLbl="revTx" presStyleIdx="1" presStyleCnt="6"/>
      <dgm:spPr/>
      <dgm:t>
        <a:bodyPr/>
        <a:lstStyle/>
        <a:p>
          <a:endParaRPr lang="pl-PL"/>
        </a:p>
      </dgm:t>
    </dgm:pt>
    <dgm:pt modelId="{B966EFF4-4188-4620-B330-72E067B4E942}" type="pres">
      <dgm:prSet presAssocID="{2272E22D-0414-47B6-B861-2A354CA76915}" presName="noChildren" presStyleCnt="0"/>
      <dgm:spPr/>
    </dgm:pt>
    <dgm:pt modelId="{F25106B4-23FA-4C30-91CE-164528B264DF}" type="pres">
      <dgm:prSet presAssocID="{2272E22D-0414-47B6-B861-2A354CA76915}" presName="gap" presStyleCnt="0"/>
      <dgm:spPr/>
    </dgm:pt>
    <dgm:pt modelId="{C5C1DD79-967E-4217-A984-DF6351FE865F}" type="pres">
      <dgm:prSet presAssocID="{2272E22D-0414-47B6-B861-2A354CA76915}" presName="medCircle2" presStyleLbl="vennNode1" presStyleIdx="2" presStyleCnt="6"/>
      <dgm:spPr/>
    </dgm:pt>
    <dgm:pt modelId="{76D408E4-9532-495E-B9BF-D327904BBAFA}" type="pres">
      <dgm:prSet presAssocID="{2272E22D-0414-47B6-B861-2A354CA76915}" presName="txLvlOnly1" presStyleLbl="revTx" presStyleIdx="2" presStyleCnt="6"/>
      <dgm:spPr/>
      <dgm:t>
        <a:bodyPr/>
        <a:lstStyle/>
        <a:p>
          <a:endParaRPr lang="pl-PL"/>
        </a:p>
      </dgm:t>
    </dgm:pt>
    <dgm:pt modelId="{BF049D0D-4A46-40FC-8D96-0F159C1E9E1C}" type="pres">
      <dgm:prSet presAssocID="{10F0BCA8-E511-4366-A71A-BC7B3C73FA8B}" presName="noChildren" presStyleCnt="0"/>
      <dgm:spPr/>
    </dgm:pt>
    <dgm:pt modelId="{ECEC334E-B829-4E91-8C40-CF001585AF38}" type="pres">
      <dgm:prSet presAssocID="{10F0BCA8-E511-4366-A71A-BC7B3C73FA8B}" presName="gap" presStyleCnt="0"/>
      <dgm:spPr/>
    </dgm:pt>
    <dgm:pt modelId="{4DEC4A45-BE48-460E-B0AC-097EDE42BD21}" type="pres">
      <dgm:prSet presAssocID="{10F0BCA8-E511-4366-A71A-BC7B3C73FA8B}" presName="medCircle2" presStyleLbl="vennNode1" presStyleIdx="3" presStyleCnt="6"/>
      <dgm:spPr/>
    </dgm:pt>
    <dgm:pt modelId="{90CD68EA-4849-49B3-B1E7-CC01BB91717C}" type="pres">
      <dgm:prSet presAssocID="{10F0BCA8-E511-4366-A71A-BC7B3C73FA8B}" presName="txLvlOnly1" presStyleLbl="revTx" presStyleIdx="3" presStyleCnt="6"/>
      <dgm:spPr/>
      <dgm:t>
        <a:bodyPr/>
        <a:lstStyle/>
        <a:p>
          <a:endParaRPr lang="pl-PL"/>
        </a:p>
      </dgm:t>
    </dgm:pt>
    <dgm:pt modelId="{58C3B387-D195-4CD0-94C1-ED44B8916DC3}" type="pres">
      <dgm:prSet presAssocID="{F893FA8B-B776-4162-A91B-B82610C26CE4}" presName="noChildren" presStyleCnt="0"/>
      <dgm:spPr/>
    </dgm:pt>
    <dgm:pt modelId="{598F0679-3F85-4A99-8F7B-B997C27CF644}" type="pres">
      <dgm:prSet presAssocID="{F893FA8B-B776-4162-A91B-B82610C26CE4}" presName="gap" presStyleCnt="0"/>
      <dgm:spPr/>
    </dgm:pt>
    <dgm:pt modelId="{8BBF8907-F55E-4099-8400-8DEC91DB6684}" type="pres">
      <dgm:prSet presAssocID="{F893FA8B-B776-4162-A91B-B82610C26CE4}" presName="medCircle2" presStyleLbl="vennNode1" presStyleIdx="4" presStyleCnt="6"/>
      <dgm:spPr/>
    </dgm:pt>
    <dgm:pt modelId="{62120840-9F40-4CAE-989D-2F3CFF10AD50}" type="pres">
      <dgm:prSet presAssocID="{F893FA8B-B776-4162-A91B-B82610C26CE4}" presName="txLvlOnly1" presStyleLbl="revTx" presStyleIdx="4" presStyleCnt="6"/>
      <dgm:spPr/>
      <dgm:t>
        <a:bodyPr/>
        <a:lstStyle/>
        <a:p>
          <a:endParaRPr lang="pl-PL"/>
        </a:p>
      </dgm:t>
    </dgm:pt>
    <dgm:pt modelId="{4AE2EC7D-7D00-461F-9DD9-42E1FF57F3B9}" type="pres">
      <dgm:prSet presAssocID="{35C7B276-D57D-4FF4-8F0C-B99055EA1493}" presName="noChildren" presStyleCnt="0"/>
      <dgm:spPr/>
    </dgm:pt>
    <dgm:pt modelId="{0288DD85-02BA-4E59-8169-5EF0DA7375A6}" type="pres">
      <dgm:prSet presAssocID="{35C7B276-D57D-4FF4-8F0C-B99055EA1493}" presName="gap" presStyleCnt="0"/>
      <dgm:spPr/>
    </dgm:pt>
    <dgm:pt modelId="{E26F8112-CE22-4900-A811-3CC1491EE021}" type="pres">
      <dgm:prSet presAssocID="{35C7B276-D57D-4FF4-8F0C-B99055EA1493}" presName="medCircle2" presStyleLbl="vennNode1" presStyleIdx="5" presStyleCnt="6"/>
      <dgm:spPr/>
    </dgm:pt>
    <dgm:pt modelId="{E430573E-4E8D-403D-9A06-17566CEB75C2}" type="pres">
      <dgm:prSet presAssocID="{35C7B276-D57D-4FF4-8F0C-B99055EA1493}" presName="txLvlOnly1" presStyleLbl="revTx" presStyleIdx="5" presStyleCnt="6"/>
      <dgm:spPr/>
      <dgm:t>
        <a:bodyPr/>
        <a:lstStyle/>
        <a:p>
          <a:endParaRPr lang="pl-PL"/>
        </a:p>
      </dgm:t>
    </dgm:pt>
  </dgm:ptLst>
  <dgm:cxnLst>
    <dgm:cxn modelId="{30136372-BACB-4FC8-9B64-687F343DD170}" type="presOf" srcId="{3E98D307-BFAA-4D97-9DC9-EE6AB3EA965A}" destId="{68EC2DE3-8E63-4DD2-9485-B47240B8C7EE}" srcOrd="0" destOrd="0" presId="urn:microsoft.com/office/officeart/2008/layout/VerticalCircleList"/>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4E96B47-8F2A-49E5-BA3F-2D10E60FD816}" type="presOf" srcId="{F893FA8B-B776-4162-A91B-B82610C26CE4}" destId="{62120840-9F40-4CAE-989D-2F3CFF10AD50}" srcOrd="0" destOrd="0" presId="urn:microsoft.com/office/officeart/2008/layout/VerticalCircleList"/>
    <dgm:cxn modelId="{A61D65A6-2413-4969-9945-642AACA94B18}" srcId="{3E98D307-BFAA-4D97-9DC9-EE6AB3EA965A}" destId="{10F0BCA8-E511-4366-A71A-BC7B3C73FA8B}" srcOrd="3" destOrd="0" parTransId="{0C0D6BF3-19E5-4D05-8512-B201896E9BFA}" sibTransId="{280894DA-21F6-4438-A26C-8425B6B388FB}"/>
    <dgm:cxn modelId="{207194A5-D682-46B9-AF52-CE4AD2A92CC6}" srcId="{3E98D307-BFAA-4D97-9DC9-EE6AB3EA965A}" destId="{EDC471C4-26D6-4ABB-A2F2-0A4B2A2468B3}" srcOrd="1" destOrd="0" parTransId="{C21428C6-67F0-481A-9674-A8449B505BA5}" sibTransId="{F86B6B0B-3A18-4A98-AA8E-AD60E92A46FC}"/>
    <dgm:cxn modelId="{F8BCBCD2-0DE5-4B08-B53E-80EBC99F500B}" srcId="{3E98D307-BFAA-4D97-9DC9-EE6AB3EA965A}" destId="{F893FA8B-B776-4162-A91B-B82610C26CE4}" srcOrd="4" destOrd="0" parTransId="{34B0437A-3CC7-4168-B0D6-2D396C807ABC}" sibTransId="{70460CDA-86E6-43F1-92F3-635305F86151}"/>
    <dgm:cxn modelId="{AF2EC120-862F-45E5-B66A-D20968357004}" type="presOf" srcId="{35C7B276-D57D-4FF4-8F0C-B99055EA1493}" destId="{E430573E-4E8D-403D-9A06-17566CEB75C2}" srcOrd="0" destOrd="0" presId="urn:microsoft.com/office/officeart/2008/layout/VerticalCircleList"/>
    <dgm:cxn modelId="{D25635A0-F10D-4595-949F-0DF80C674456}" type="presOf" srcId="{2272E22D-0414-47B6-B861-2A354CA76915}" destId="{76D408E4-9532-495E-B9BF-D327904BBAFA}" srcOrd="0" destOrd="0" presId="urn:microsoft.com/office/officeart/2008/layout/VerticalCircleList"/>
    <dgm:cxn modelId="{E97D67C7-F208-4766-A435-AACF245017E7}" srcId="{3E98D307-BFAA-4D97-9DC9-EE6AB3EA965A}" destId="{35C7B276-D57D-4FF4-8F0C-B99055EA1493}" srcOrd="5" destOrd="0" parTransId="{CF2AC14E-E4E2-4BED-9076-281CA7F4EEC5}" sibTransId="{DA374BE0-E313-4613-9F6C-6C2209C0AFB8}"/>
    <dgm:cxn modelId="{3B1AD632-DCA1-409C-8602-5EACA1612202}" type="presOf" srcId="{10F0BCA8-E511-4366-A71A-BC7B3C73FA8B}" destId="{90CD68EA-4849-49B3-B1E7-CC01BB91717C}" srcOrd="0" destOrd="0" presId="urn:microsoft.com/office/officeart/2008/layout/VerticalCircleList"/>
    <dgm:cxn modelId="{83224F92-675E-4CDC-ACAD-E51799CE9B61}" type="presOf" srcId="{EDC471C4-26D6-4ABB-A2F2-0A4B2A2468B3}" destId="{2CD01D67-22A4-4CC4-9DDE-2CED00701769}" srcOrd="0" destOrd="0" presId="urn:microsoft.com/office/officeart/2008/layout/VerticalCircleList"/>
    <dgm:cxn modelId="{3F49B0DE-57ED-495F-B49E-DEAAD6842C34}" type="presOf" srcId="{D8063049-7493-41D4-B1CC-A03AC1B1AFDC}" destId="{1063C70D-12D7-43AA-A637-1EA4BA47D8D1}" srcOrd="0" destOrd="0" presId="urn:microsoft.com/office/officeart/2008/layout/VerticalCircleList"/>
    <dgm:cxn modelId="{0C25FF1D-9CC1-4586-9CF8-1EF354A8DD36}" type="presParOf" srcId="{68EC2DE3-8E63-4DD2-9485-B47240B8C7EE}" destId="{B7ECE172-ADB9-4C33-B289-8293B91CED0C}" srcOrd="0" destOrd="0" presId="urn:microsoft.com/office/officeart/2008/layout/VerticalCircleList"/>
    <dgm:cxn modelId="{8351C267-78BF-4FA8-B7B2-FE26DABE6EF0}" type="presParOf" srcId="{B7ECE172-ADB9-4C33-B289-8293B91CED0C}" destId="{0AE5D01A-52C6-4372-8657-15E836E52F89}" srcOrd="0" destOrd="0" presId="urn:microsoft.com/office/officeart/2008/layout/VerticalCircleList"/>
    <dgm:cxn modelId="{692866D2-862A-4CF4-8E09-5EB26DB0A4AD}" type="presParOf" srcId="{B7ECE172-ADB9-4C33-B289-8293B91CED0C}" destId="{F404E579-45D6-4B5F-BA8D-36259E89EB2B}" srcOrd="1" destOrd="0" presId="urn:microsoft.com/office/officeart/2008/layout/VerticalCircleList"/>
    <dgm:cxn modelId="{1ED3C5F3-1F8D-4FAD-AF88-135BD0EC635F}" type="presParOf" srcId="{B7ECE172-ADB9-4C33-B289-8293B91CED0C}" destId="{1063C70D-12D7-43AA-A637-1EA4BA47D8D1}" srcOrd="2" destOrd="0" presId="urn:microsoft.com/office/officeart/2008/layout/VerticalCircleList"/>
    <dgm:cxn modelId="{69E26444-73C3-4C9C-A1A3-816F3EC3DFAC}" type="presParOf" srcId="{68EC2DE3-8E63-4DD2-9485-B47240B8C7EE}" destId="{7C9C8648-827E-40EA-BF6B-8C5630FEB77D}" srcOrd="1" destOrd="0" presId="urn:microsoft.com/office/officeart/2008/layout/VerticalCircleList"/>
    <dgm:cxn modelId="{7B8E1670-98B3-4BE9-AEE1-B534C3B95805}" type="presParOf" srcId="{7C9C8648-827E-40EA-BF6B-8C5630FEB77D}" destId="{7E7D7A2D-F6D6-4C91-94F9-C9101A6AF73E}" srcOrd="0" destOrd="0" presId="urn:microsoft.com/office/officeart/2008/layout/VerticalCircleList"/>
    <dgm:cxn modelId="{A254AE9B-5326-47D1-8FDD-0CA9B8C96965}" type="presParOf" srcId="{7C9C8648-827E-40EA-BF6B-8C5630FEB77D}" destId="{96D63E52-45E6-4976-9455-789A54BE9FDD}" srcOrd="1" destOrd="0" presId="urn:microsoft.com/office/officeart/2008/layout/VerticalCircleList"/>
    <dgm:cxn modelId="{8F958299-690E-426B-AB8E-F809161DFE05}" type="presParOf" srcId="{7C9C8648-827E-40EA-BF6B-8C5630FEB77D}" destId="{2CD01D67-22A4-4CC4-9DDE-2CED00701769}" srcOrd="2" destOrd="0" presId="urn:microsoft.com/office/officeart/2008/layout/VerticalCircleList"/>
    <dgm:cxn modelId="{D51D6E04-9208-4287-AF3B-A4AC28303AB9}" type="presParOf" srcId="{68EC2DE3-8E63-4DD2-9485-B47240B8C7EE}" destId="{B966EFF4-4188-4620-B330-72E067B4E942}" srcOrd="2" destOrd="0" presId="urn:microsoft.com/office/officeart/2008/layout/VerticalCircleList"/>
    <dgm:cxn modelId="{67753187-F7C1-4D04-AB82-25155B33BC22}" type="presParOf" srcId="{B966EFF4-4188-4620-B330-72E067B4E942}" destId="{F25106B4-23FA-4C30-91CE-164528B264DF}" srcOrd="0" destOrd="0" presId="urn:microsoft.com/office/officeart/2008/layout/VerticalCircleList"/>
    <dgm:cxn modelId="{BC75BE7B-2317-45F1-9D94-2479EC17DA99}" type="presParOf" srcId="{B966EFF4-4188-4620-B330-72E067B4E942}" destId="{C5C1DD79-967E-4217-A984-DF6351FE865F}" srcOrd="1" destOrd="0" presId="urn:microsoft.com/office/officeart/2008/layout/VerticalCircleList"/>
    <dgm:cxn modelId="{3B7EC1C4-1990-48CD-AB7A-AAF9B6A666FB}" type="presParOf" srcId="{B966EFF4-4188-4620-B330-72E067B4E942}" destId="{76D408E4-9532-495E-B9BF-D327904BBAFA}" srcOrd="2" destOrd="0" presId="urn:microsoft.com/office/officeart/2008/layout/VerticalCircleList"/>
    <dgm:cxn modelId="{C31EA95F-569A-4348-9C4A-DB4C4CFF8453}" type="presParOf" srcId="{68EC2DE3-8E63-4DD2-9485-B47240B8C7EE}" destId="{BF049D0D-4A46-40FC-8D96-0F159C1E9E1C}" srcOrd="3" destOrd="0" presId="urn:microsoft.com/office/officeart/2008/layout/VerticalCircleList"/>
    <dgm:cxn modelId="{7B3A4F3B-CBC0-425F-9F08-BB2984DDFC4B}" type="presParOf" srcId="{BF049D0D-4A46-40FC-8D96-0F159C1E9E1C}" destId="{ECEC334E-B829-4E91-8C40-CF001585AF38}" srcOrd="0" destOrd="0" presId="urn:microsoft.com/office/officeart/2008/layout/VerticalCircleList"/>
    <dgm:cxn modelId="{8CA8177C-5369-4837-9A7F-ECEFADDEA723}" type="presParOf" srcId="{BF049D0D-4A46-40FC-8D96-0F159C1E9E1C}" destId="{4DEC4A45-BE48-460E-B0AC-097EDE42BD21}" srcOrd="1" destOrd="0" presId="urn:microsoft.com/office/officeart/2008/layout/VerticalCircleList"/>
    <dgm:cxn modelId="{567FF20A-9727-4790-BBF6-1C6998E7BDCC}" type="presParOf" srcId="{BF049D0D-4A46-40FC-8D96-0F159C1E9E1C}" destId="{90CD68EA-4849-49B3-B1E7-CC01BB91717C}" srcOrd="2" destOrd="0" presId="urn:microsoft.com/office/officeart/2008/layout/VerticalCircleList"/>
    <dgm:cxn modelId="{47570828-6C6A-40B1-B5BD-F08BA9025ECF}" type="presParOf" srcId="{68EC2DE3-8E63-4DD2-9485-B47240B8C7EE}" destId="{58C3B387-D195-4CD0-94C1-ED44B8916DC3}" srcOrd="4" destOrd="0" presId="urn:microsoft.com/office/officeart/2008/layout/VerticalCircleList"/>
    <dgm:cxn modelId="{4B447941-FAFB-4BDE-85A7-36471B2BB010}" type="presParOf" srcId="{58C3B387-D195-4CD0-94C1-ED44B8916DC3}" destId="{598F0679-3F85-4A99-8F7B-B997C27CF644}" srcOrd="0" destOrd="0" presId="urn:microsoft.com/office/officeart/2008/layout/VerticalCircleList"/>
    <dgm:cxn modelId="{91639475-F25E-42A9-9E34-CF05A542F0D0}" type="presParOf" srcId="{58C3B387-D195-4CD0-94C1-ED44B8916DC3}" destId="{8BBF8907-F55E-4099-8400-8DEC91DB6684}" srcOrd="1" destOrd="0" presId="urn:microsoft.com/office/officeart/2008/layout/VerticalCircleList"/>
    <dgm:cxn modelId="{AD8CD728-2199-40EC-A3A7-7FBE0A84468F}" type="presParOf" srcId="{58C3B387-D195-4CD0-94C1-ED44B8916DC3}" destId="{62120840-9F40-4CAE-989D-2F3CFF10AD50}" srcOrd="2" destOrd="0" presId="urn:microsoft.com/office/officeart/2008/layout/VerticalCircleList"/>
    <dgm:cxn modelId="{1E757D22-FBB8-4720-8D14-9B91BF5BF7BA}" type="presParOf" srcId="{68EC2DE3-8E63-4DD2-9485-B47240B8C7EE}" destId="{4AE2EC7D-7D00-461F-9DD9-42E1FF57F3B9}" srcOrd="5" destOrd="0" presId="urn:microsoft.com/office/officeart/2008/layout/VerticalCircleList"/>
    <dgm:cxn modelId="{8B8CA59A-598B-47A6-AFCA-7CA08CD70D62}" type="presParOf" srcId="{4AE2EC7D-7D00-461F-9DD9-42E1FF57F3B9}" destId="{0288DD85-02BA-4E59-8169-5EF0DA7375A6}" srcOrd="0" destOrd="0" presId="urn:microsoft.com/office/officeart/2008/layout/VerticalCircleList"/>
    <dgm:cxn modelId="{F1A24875-2DDA-4E1F-97E9-BE8CD154A4A8}" type="presParOf" srcId="{4AE2EC7D-7D00-461F-9DD9-42E1FF57F3B9}" destId="{E26F8112-CE22-4900-A811-3CC1491EE021}" srcOrd="1" destOrd="0" presId="urn:microsoft.com/office/officeart/2008/layout/VerticalCircleList"/>
    <dgm:cxn modelId="{5847DD7B-25EF-4490-83C1-B0C1C13F7DB5}" type="presParOf" srcId="{4AE2EC7D-7D00-461F-9DD9-42E1FF57F3B9}" destId="{E430573E-4E8D-403D-9A06-17566CEB75C2}" srcOrd="2" destOrd="0" presId="urn:microsoft.com/office/officeart/2008/layout/VerticalCircl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9137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pPr/>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1741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pPr/>
              <a:t>9/22/2021</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208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pPr/>
              <a:t>9/22/2021</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66939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pPr/>
              <a:t>9/22/2021</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67013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pPr/>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59948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pPr/>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6894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pPr/>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306047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105293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9/22/2021</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287157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9/22/2021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 xmlns:p14="http://schemas.microsoft.com/office/powerpoint/2010/main" val="97702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pPr/>
              <a:t>9/22/2021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788121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plastech.pl/wiadomosci/Personalizacja-samochodu-obowiazujacym-trendem-15265" TargetMode="External"/><Relationship Id="rId3" Type="http://schemas.openxmlformats.org/officeDocument/2006/relationships/hyperlink" Target="https://www.dobryblacharz.pl/artykul/nowoczesne-metody-napraw-blacharskich-83861" TargetMode="External"/><Relationship Id="rId7" Type="http://schemas.openxmlformats.org/officeDocument/2006/relationships/hyperlink" Target="https://autoblacharnia.com.pl/jak-wyglada-praca-blacharza-samochodowego/" TargetMode="External"/><Relationship Id="rId2" Type="http://schemas.openxmlformats.org/officeDocument/2006/relationships/hyperlink" Target="https://www.motofakty.pl/artykul/jak-zmienialy-sie-samochody-na-przestrzeni-lat.html" TargetMode="External"/><Relationship Id="rId1" Type="http://schemas.openxmlformats.org/officeDocument/2006/relationships/slideLayout" Target="../slideLayouts/slideLayout2.xml"/><Relationship Id="rId6" Type="http://schemas.openxmlformats.org/officeDocument/2006/relationships/hyperlink" Target="https://radiokierowcow.pl/artykul/2672924" TargetMode="External"/><Relationship Id="rId5" Type="http://schemas.openxmlformats.org/officeDocument/2006/relationships/hyperlink" Target="http://www.solidny-blacharz.pl/nowoczesny-warsztat-blacharsko-lakierniczy-czym-sie-charakteryzuje/" TargetMode="External"/><Relationship Id="rId4" Type="http://schemas.openxmlformats.org/officeDocument/2006/relationships/hyperlink" Target="http://lakiernik.com.pl/pol-wieku-zawodzie/"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xmlns="" id="{963FC0CD-F19B-4D9C-9C47-EB7E9D16E4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71424E59-C207-4CD6-8833-3AE780C449A5}"/>
              </a:ext>
            </a:extLst>
          </p:cNvPr>
          <p:cNvSpPr>
            <a:spLocks noGrp="1"/>
          </p:cNvSpPr>
          <p:nvPr>
            <p:ph type="ctrTitle"/>
          </p:nvPr>
        </p:nvSpPr>
        <p:spPr>
          <a:xfrm>
            <a:off x="581191" y="723901"/>
            <a:ext cx="10993549" cy="1428750"/>
          </a:xfrm>
        </p:spPr>
        <p:txBody>
          <a:bodyPr>
            <a:normAutofit/>
          </a:bodyPr>
          <a:lstStyle/>
          <a:p>
            <a:pPr lvl="0">
              <a:spcAft>
                <a:spcPts val="800"/>
              </a:spcAft>
            </a:pPr>
            <a:r>
              <a:rPr lang="pl-PL" dirty="0">
                <a:effectLst/>
                <a:latin typeface="Calibri" panose="020F0502020204030204" pitchFamily="34" charset="0"/>
                <a:ea typeface="Calibri" panose="020F0502020204030204" pitchFamily="34" charset="0"/>
                <a:cs typeface="Times New Roman" panose="02020603050405020304" pitchFamily="18" charset="0"/>
              </a:rPr>
              <a:t>Ewolucja motoryzacji </a:t>
            </a:r>
            <a:br>
              <a:rPr lang="pl-PL" dirty="0">
                <a:effectLst/>
                <a:latin typeface="Calibri" panose="020F0502020204030204" pitchFamily="34" charset="0"/>
                <a:ea typeface="Calibri" panose="020F0502020204030204" pitchFamily="34" charset="0"/>
                <a:cs typeface="Times New Roman" panose="02020603050405020304" pitchFamily="18" charset="0"/>
              </a:rPr>
            </a:br>
            <a:r>
              <a:rPr lang="pl-PL" dirty="0">
                <a:effectLst/>
                <a:latin typeface="Calibri" panose="020F0502020204030204" pitchFamily="34" charset="0"/>
                <a:ea typeface="Calibri" panose="020F0502020204030204" pitchFamily="34" charset="0"/>
                <a:cs typeface="Times New Roman" panose="02020603050405020304" pitchFamily="18" charset="0"/>
              </a:rPr>
              <a:t>z punktu widzenia blacharza samochodowego</a:t>
            </a:r>
          </a:p>
        </p:txBody>
      </p:sp>
      <p:sp>
        <p:nvSpPr>
          <p:cNvPr id="89" name="Rectangle 88">
            <a:extLst>
              <a:ext uri="{FF2B5EF4-FFF2-40B4-BE49-F238E27FC236}">
                <a16:creationId xmlns:a16="http://schemas.microsoft.com/office/drawing/2014/main" xmlns="" id="{2E70159E-5269-4C18-AA0B-D50513DB3B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xmlns="" id="{BBBE9C8C-98B2-41C2-B47B-9A396CBA23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xmlns="" id="{B2ECCA3D-5ECA-4A8B-B9D7-CE6DEB72B9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a:extLst>
              <a:ext uri="{FF2B5EF4-FFF2-40B4-BE49-F238E27FC236}">
                <a16:creationId xmlns:a16="http://schemas.microsoft.com/office/drawing/2014/main" xmlns="" id="{05E1A3E2-6D6E-428D-BA30-AD81740C5F50}"/>
              </a:ext>
            </a:extLst>
          </p:cNvPr>
          <p:cNvPicPr>
            <a:picLocks noChangeAspect="1"/>
          </p:cNvPicPr>
          <p:nvPr/>
        </p:nvPicPr>
        <p:blipFill>
          <a:blip r:embed="rId2" cstate="print"/>
          <a:stretch>
            <a:fillRect/>
          </a:stretch>
        </p:blipFill>
        <p:spPr>
          <a:xfrm>
            <a:off x="1089887" y="2790605"/>
            <a:ext cx="10007603" cy="3602736"/>
          </a:xfrm>
          <a:prstGeom prst="rect">
            <a:avLst/>
          </a:prstGeom>
        </p:spPr>
      </p:pic>
      <p:pic>
        <p:nvPicPr>
          <p:cNvPr id="8" name="Picture 2" descr="EOG logo"/>
          <p:cNvPicPr>
            <a:picLocks noChangeAspect="1" noChangeArrowheads="1"/>
          </p:cNvPicPr>
          <p:nvPr/>
        </p:nvPicPr>
        <p:blipFill>
          <a:blip r:embed="rId3" cstate="print"/>
          <a:srcRect/>
          <a:stretch>
            <a:fillRect/>
          </a:stretch>
        </p:blipFill>
        <p:spPr bwMode="auto">
          <a:xfrm>
            <a:off x="596096" y="344727"/>
            <a:ext cx="1279159" cy="896329"/>
          </a:xfrm>
          <a:prstGeom prst="rect">
            <a:avLst/>
          </a:prstGeom>
          <a:noFill/>
        </p:spPr>
      </p:pic>
    </p:spTree>
    <p:extLst>
      <p:ext uri="{BB962C8B-B14F-4D97-AF65-F5344CB8AC3E}">
        <p14:creationId xmlns=""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52" name="Picture 4">
            <a:extLst>
              <a:ext uri="{FF2B5EF4-FFF2-40B4-BE49-F238E27FC236}">
                <a16:creationId xmlns:a16="http://schemas.microsoft.com/office/drawing/2014/main" xmlns="" id="{ACB2446D-3AED-4E11-B8A6-A84EC5A44528}"/>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8802" r="12945"/>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spTree>
    <p:extLst>
      <p:ext uri="{BB962C8B-B14F-4D97-AF65-F5344CB8AC3E}">
        <p14:creationId xmlns="" xmlns:p14="http://schemas.microsoft.com/office/powerpoint/2010/main" val="76891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30" name="Picture 6" descr="360c Volvo Cars. Koncept pojazdu autonomicznego">
            <a:extLst>
              <a:ext uri="{FF2B5EF4-FFF2-40B4-BE49-F238E27FC236}">
                <a16:creationId xmlns:a16="http://schemas.microsoft.com/office/drawing/2014/main" xmlns="" id="{98D3F32F-8A8F-433E-BCE6-00B66D621BA3}"/>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475" r="19249"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8013433"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spTree>
    <p:extLst>
      <p:ext uri="{BB962C8B-B14F-4D97-AF65-F5344CB8AC3E}">
        <p14:creationId xmlns=""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F92989FB-1024-49B7-BDF1-B3CE27D486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xmlns="" id="{2987D6F4-EC95-4EF1-A8AD-4B70386CEE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xmlns="" id="{F5F792DF-9D0A-4DB6-9A9E-7312F5A7E8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a16="http://schemas.microsoft.com/office/drawing/2014/main" xmlns="" id="{B86486F2-A5D3-46B6-AB6E-1EEA77166B14}"/>
              </a:ext>
            </a:extLst>
          </p:cNvPr>
          <p:cNvGraphicFramePr/>
          <p:nvPr>
            <p:extLst>
              <p:ext uri="{D42A27DB-BD31-4B8C-83A1-F6EECF244321}">
                <p14:modId xmlns="" xmlns:p14="http://schemas.microsoft.com/office/powerpoint/2010/main" val="14230225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pic>
        <p:nvPicPr>
          <p:cNvPr id="8194" name="Picture 2" descr="Jak zmieniały się samochody na przestrzeni lat?&#10;&#10;Gdy w 1967 roku Giorgetto Giugiaro zabierał się za projektowanie pierwszej generacji Volkswagena Golfa, zapewne nie spodziewał się, że jego dzieło, które pojawiło się na rynku kilka lat później zapoczątkuje prawdziwą rewolucję na rynku aut kompaktowych. Na przykładzie zarówno Golfa, ale i innych długowiecznych modeli, możemy prześledzić proces transformacji samochodów na przestrzeni ostatnich 30-40 lat.">
            <a:extLst>
              <a:ext uri="{FF2B5EF4-FFF2-40B4-BE49-F238E27FC236}">
                <a16:creationId xmlns:a16="http://schemas.microsoft.com/office/drawing/2014/main" xmlns="" id="{557A4B1D-9868-430C-8D67-6DF6EFF1B301}"/>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0470" r="16164"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1767840"/>
            <a:ext cx="3568661" cy="4789714"/>
          </a:xfrm>
        </p:spPr>
        <p:txBody>
          <a:bodyPr>
            <a:normAutofit fontScale="92500" lnSpcReduction="10000"/>
          </a:bodyPr>
          <a:lstStyle/>
          <a:p>
            <a:pPr marL="0" indent="0">
              <a:lnSpc>
                <a:spcPct val="100000"/>
              </a:lnSpc>
              <a:spcAft>
                <a:spcPts val="800"/>
              </a:spcAft>
              <a:buNone/>
            </a:pPr>
            <a:r>
              <a:rPr lang="pl-PL" sz="1300" dirty="0">
                <a:effectLst/>
                <a:latin typeface="Calibri" panose="020F0502020204030204" pitchFamily="34" charset="0"/>
                <a:ea typeface="Calibri" panose="020F0502020204030204" pitchFamily="34" charset="0"/>
                <a:cs typeface="Times New Roman" panose="02020603050405020304" pitchFamily="18" charset="0"/>
              </a:rPr>
              <a:t>Gdy w 1967 roku Giorgetto Giugiaro zabierał się za projektowanie pierwszej generacji Volkswagena Golfa, zapewne nie spodziewał się, że jego dzieło, które pojawiło się na rynku kilka lat później zapoczątkuje prawdziwą rewolucję na rynku aut kompaktowych. Na przykładzie zarówno Golfa, ale i innych długowiecznych modeli, możemy prześledzić proces transformacji samochodów na przestrzeni ostatnich 30-40 lat.</a:t>
            </a:r>
          </a:p>
          <a:p>
            <a:pPr marL="0" indent="0">
              <a:lnSpc>
                <a:spcPct val="100000"/>
              </a:lnSpc>
              <a:spcAft>
                <a:spcPts val="800"/>
              </a:spcAft>
              <a:buNone/>
            </a:pPr>
            <a:r>
              <a:rPr lang="pl-PL" sz="1300" dirty="0">
                <a:latin typeface="Calibri" panose="020F0502020204030204" pitchFamily="34" charset="0"/>
                <a:ea typeface="Calibri" panose="020F0502020204030204" pitchFamily="34" charset="0"/>
                <a:cs typeface="Times New Roman" panose="02020603050405020304" pitchFamily="18" charset="0"/>
              </a:rPr>
              <a:t>Zakres postępu, rozwoju oraz zmiany priorytetów najlepiej obrazują poszczególne generacje najdłużej produkowanych modeli. Wystarczy wspomnieć, że ostatnio bardzo chętnie porównuje się pierwsze generacje modeli (wówczas) kompaktowych z nowymi przedstawicielami niższych segmentów.</a:t>
            </a:r>
          </a:p>
          <a:p>
            <a:pPr marL="0" indent="0">
              <a:lnSpc>
                <a:spcPct val="100000"/>
              </a:lnSpc>
              <a:spcAft>
                <a:spcPts val="800"/>
              </a:spcAft>
              <a:buNone/>
            </a:pPr>
            <a:r>
              <a:rPr lang="pl-PL" sz="1300" dirty="0">
                <a:latin typeface="Calibri" panose="020F0502020204030204" pitchFamily="34" charset="0"/>
                <a:ea typeface="Calibri" panose="020F0502020204030204" pitchFamily="34" charset="0"/>
                <a:cs typeface="Times New Roman" panose="02020603050405020304" pitchFamily="18" charset="0"/>
              </a:rPr>
              <a:t>Dobrym przykładem tej ewolucji jest popularny model Golf. W latach 70-tych, gdy wprowadzono go do produkcji, mierzył 3,7m długości. Obecnie produkowany ma ponad 4,2m. Większe i lepiej wyposażone auta to także znaczna waga i wzrost zużycia paliwa. Dlatego producenci pojazdów coraz częściej stosują wytrzymałe, ale jednocześnie lżejsze materiały do konstrukcji elementów karoserii i osprzętu. Redukcja masy pojazdów to jeden ze współczesnych kierunków w motoryzacji.</a:t>
            </a:r>
          </a:p>
        </p:txBody>
      </p:sp>
    </p:spTree>
    <p:extLst>
      <p:ext uri="{BB962C8B-B14F-4D97-AF65-F5344CB8AC3E}">
        <p14:creationId xmlns="" xmlns:p14="http://schemas.microsoft.com/office/powerpoint/2010/main" val="1879237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Serwis samochodowy Inwałd, Serwis powypadkowy, pomoc drogowa, AutoSkocz,  Serwis samochodowy wadowice">
            <a:extLst>
              <a:ext uri="{FF2B5EF4-FFF2-40B4-BE49-F238E27FC236}">
                <a16:creationId xmlns:a16="http://schemas.microsoft.com/office/drawing/2014/main" xmlns="" id="{EE40A08C-FB0D-418E-A458-C9C470F1914C}"/>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5730"/>
          <a:stretch/>
        </p:blipFill>
        <p:spPr bwMode="auto">
          <a:xfrm>
            <a:off x="20" y="10"/>
            <a:ext cx="12191980" cy="6857988"/>
          </a:xfrm>
          <a:prstGeom prst="rect">
            <a:avLst/>
          </a:prstGeom>
          <a:noFill/>
          <a:extLst>
            <a:ext uri="{909E8E84-426E-40DD-AFC4-6F175D3DCCD1}">
              <a14:hiddenFill xmlns="" xmlns:a14="http://schemas.microsoft.com/office/drawing/2010/main">
                <a:solidFill>
                  <a:srgbClr val="FFFFFF"/>
                </a:solidFill>
              </a14:hiddenFill>
            </a:ext>
          </a:extLst>
        </p:spPr>
      </p:pic>
      <p:sp>
        <p:nvSpPr>
          <p:cNvPr id="9222" name="Rectangle 136">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r>
              <a:rPr lang="pl-PL" sz="900">
                <a:effectLst/>
                <a:latin typeface="Calibri" panose="020F0502020204030204" pitchFamily="34" charset="0"/>
                <a:ea typeface="Calibri" panose="020F0502020204030204" pitchFamily="34" charset="0"/>
                <a:cs typeface="Times New Roman" panose="02020603050405020304" pitchFamily="18" charset="0"/>
              </a:rPr>
              <a:t>Istnieje wiele czynników, które należy wziąć pod uwagę podczas poszukiwania najlepszego nowoczesnego warsztatu blacharsko-lakierniczego, a jednym z nich jest jego wyposażenie. Stanowi ono podstawę do tego, by prace wykonywane były w sposób nie tylko sprawny, ale i profesjonalny. Sprzęty tego typu powinny więc charakteryzować się wydajnością, efektywnością oraz niezawodnością. Urządzenia, o których mowa to przede wszystkim</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promienniki podczerwieni,</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pistolety lakiernicze,</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odsysacze pyłu, niezastąpione podczas utrzymywania odpowiedniej jakości powietrza.</a:t>
            </a:r>
          </a:p>
          <a:p>
            <a:pPr marL="0" indent="0">
              <a:lnSpc>
                <a:spcPct val="100000"/>
              </a:lnSpc>
              <a:spcAft>
                <a:spcPts val="800"/>
              </a:spcAft>
              <a:buNone/>
            </a:pPr>
            <a:r>
              <a:rPr lang="pl-PL" sz="900">
                <a:effectLst/>
                <a:latin typeface="Calibri" panose="020F0502020204030204" pitchFamily="34" charset="0"/>
                <a:ea typeface="Calibri" panose="020F0502020204030204" pitchFamily="34" charset="0"/>
                <a:cs typeface="Times New Roman" panose="02020603050405020304" pitchFamily="18" charset="0"/>
              </a:rPr>
              <a:t>Dobrze wyposażony warsztat powinien posiadać także</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kieszeniowe filtry do kabin,</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praktyczną komorę,</a:t>
            </a:r>
          </a:p>
          <a:p>
            <a:pPr>
              <a:lnSpc>
                <a:spcPct val="100000"/>
              </a:lnSpc>
              <a:spcAft>
                <a:spcPts val="800"/>
              </a:spcAft>
            </a:pPr>
            <a:r>
              <a:rPr lang="pl-PL" sz="900">
                <a:effectLst/>
                <a:latin typeface="Calibri" panose="020F0502020204030204" pitchFamily="34" charset="0"/>
                <a:ea typeface="Calibri" panose="020F0502020204030204" pitchFamily="34" charset="0"/>
                <a:cs typeface="Times New Roman" panose="02020603050405020304" pitchFamily="18" charset="0"/>
              </a:rPr>
              <a:t>lakierniczą pompę.</a:t>
            </a:r>
          </a:p>
          <a:p>
            <a:pPr marL="0" indent="0">
              <a:lnSpc>
                <a:spcPct val="100000"/>
              </a:lnSpc>
              <a:spcAft>
                <a:spcPts val="800"/>
              </a:spcAft>
              <a:buNone/>
            </a:pPr>
            <a:r>
              <a:rPr lang="pl-PL" sz="900">
                <a:effectLst/>
                <a:latin typeface="Calibri" panose="020F0502020204030204" pitchFamily="34" charset="0"/>
                <a:ea typeface="Calibri" panose="020F0502020204030204" pitchFamily="34" charset="0"/>
                <a:cs typeface="Times New Roman" panose="02020603050405020304" pitchFamily="18" charset="0"/>
              </a:rPr>
              <a:t>Innym, podstawowym elementem wyposażenia nowoczesnych warsztatów blacharsko-lakierniczych jest komora lakiernicza.</a:t>
            </a:r>
          </a:p>
        </p:txBody>
      </p:sp>
    </p:spTree>
    <p:extLst>
      <p:ext uri="{BB962C8B-B14F-4D97-AF65-F5344CB8AC3E}">
        <p14:creationId xmlns="" xmlns:p14="http://schemas.microsoft.com/office/powerpoint/2010/main" val="3819317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Wgniecenie w karoserii? Możesz je usunąć własnoręcznie! - Allegro.pl">
            <a:extLst>
              <a:ext uri="{FF2B5EF4-FFF2-40B4-BE49-F238E27FC236}">
                <a16:creationId xmlns:a16="http://schemas.microsoft.com/office/drawing/2014/main" xmlns="" id="{B59AB665-6E8A-4F38-AE17-7BDA04E155B9}"/>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81"/>
          <a:stretch/>
        </p:blipFill>
        <p:spPr bwMode="auto">
          <a:xfrm>
            <a:off x="20" y="10"/>
            <a:ext cx="12191980" cy="6857988"/>
          </a:xfrm>
          <a:prstGeom prst="rect">
            <a:avLst/>
          </a:prstGeom>
          <a:noFill/>
          <a:extLst>
            <a:ext uri="{909E8E84-426E-40DD-AFC4-6F175D3DCCD1}">
              <a14:hiddenFill xmlns=""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a:t>Wprowadzenie do zagadnienia WQ</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0" indent="0">
              <a:lnSpc>
                <a:spcPct val="100000"/>
              </a:lnSpc>
              <a:spcAft>
                <a:spcPts val="800"/>
              </a:spcAft>
              <a:buNone/>
            </a:pPr>
            <a:r>
              <a:rPr lang="pl-PL" sz="1400" dirty="0">
                <a:effectLst/>
                <a:latin typeface="Calibri" panose="020F0502020204030204" pitchFamily="34" charset="0"/>
                <a:ea typeface="Calibri" panose="020F0502020204030204" pitchFamily="34" charset="0"/>
                <a:cs typeface="Times New Roman" panose="02020603050405020304" pitchFamily="18" charset="0"/>
              </a:rPr>
              <a:t>Każdemu kierowcy może przytrafić się niewielka stłuczka, czy otarcie o inny pojazd. </a:t>
            </a:r>
            <a:r>
              <a:rPr lang="pl-PL" sz="1400" dirty="0" err="1">
                <a:effectLst/>
                <a:latin typeface="Calibri" panose="020F0502020204030204" pitchFamily="34" charset="0"/>
                <a:ea typeface="Calibri" panose="020F0502020204030204" pitchFamily="34" charset="0"/>
                <a:cs typeface="Times New Roman" panose="02020603050405020304" pitchFamily="18" charset="0"/>
              </a:rPr>
              <a:t>Wgniotka</a:t>
            </a:r>
            <a:r>
              <a:rPr lang="pl-PL" sz="1400" dirty="0">
                <a:effectLst/>
                <a:latin typeface="Calibri" panose="020F0502020204030204" pitchFamily="34" charset="0"/>
                <a:ea typeface="Calibri" panose="020F0502020204030204" pitchFamily="34" charset="0"/>
                <a:cs typeface="Times New Roman" panose="02020603050405020304" pitchFamily="18" charset="0"/>
              </a:rPr>
              <a:t> blacharska często kojarzy się z kosztownym prostowaniem, przy którym koniecznie jest lakierowanie. Tymczasem zdarzają się sytuacje, kiedy zmiany w strukturze blachy są niewielkie. W takim przypadku wystarczy zastosowanie jednej z nowoczesnych metod, które przywrócą Twój samochód do idealnego stanu. lej o właściwościach dużej odporności na ciągniecie, stosuje się w wybranym miejscu wraz z grzybkiem zasysającym. Po sklejeniu ze sobą elementów stosuje się np. wyciągarkę, dzięki której możliwe jest stopniowe wyciąganie blachy do pożądanego stanu. Po zakończeniu naprawy klej jest usuwany z powierzchni karoserii.</a:t>
            </a:r>
          </a:p>
          <a:p>
            <a:pPr marL="0" indent="0">
              <a:lnSpc>
                <a:spcPct val="100000"/>
              </a:lnSpc>
              <a:spcAft>
                <a:spcPts val="800"/>
              </a:spcAft>
              <a:buNone/>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65287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 –  ">
            <a:extLst>
              <a:ext uri="{FF2B5EF4-FFF2-40B4-BE49-F238E27FC236}">
                <a16:creationId xmlns:a16="http://schemas.microsoft.com/office/drawing/2014/main" xmlns="" id="{AF998243-1CE5-43E2-B32A-78A504AE236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52800" y="1785938"/>
            <a:ext cx="5715000" cy="45053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xmlns="" id="{B0F6FF2F-E724-4A32-86B9-86A6ABF01660}"/>
              </a:ext>
            </a:extLst>
          </p:cNvPr>
          <p:cNvSpPr txBox="1"/>
          <p:nvPr/>
        </p:nvSpPr>
        <p:spPr>
          <a:xfrm>
            <a:off x="5399116" y="1076325"/>
            <a:ext cx="1622367" cy="369332"/>
          </a:xfrm>
          <a:prstGeom prst="rect">
            <a:avLst/>
          </a:prstGeom>
          <a:noFill/>
        </p:spPr>
        <p:txBody>
          <a:bodyPr wrap="none" rtlCol="0">
            <a:spAutoFit/>
          </a:bodyPr>
          <a:lstStyle/>
          <a:p>
            <a:r>
              <a:rPr lang="pl-PL" dirty="0"/>
              <a:t>UNIFIKACJA?</a:t>
            </a:r>
          </a:p>
        </p:txBody>
      </p:sp>
    </p:spTree>
    <p:extLst>
      <p:ext uri="{BB962C8B-B14F-4D97-AF65-F5344CB8AC3E}">
        <p14:creationId xmlns="" xmlns:p14="http://schemas.microsoft.com/office/powerpoint/2010/main" val="145343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6000"/>
              </a:lnSpc>
              <a:spcAft>
                <a:spcPts val="800"/>
              </a:spcAft>
            </a:pPr>
            <a:r>
              <a:rPr lang="pl-PL" dirty="0">
                <a:hlinkClick r:id="rId2"/>
              </a:rPr>
              <a:t>https://www.motofakty.pl/artykul/jak-zmienialy-sie-samochody-na-przestrzeni-lat.html</a:t>
            </a:r>
            <a:endParaRPr lang="pl-PL" dirty="0"/>
          </a:p>
          <a:p>
            <a:pPr>
              <a:lnSpc>
                <a:spcPct val="106000"/>
              </a:lnSpc>
              <a:spcAft>
                <a:spcPts val="800"/>
              </a:spcAft>
            </a:pPr>
            <a:r>
              <a:rPr lang="pl-PL" dirty="0">
                <a:hlinkClick r:id="rId3"/>
              </a:rPr>
              <a:t>https://www.dobryblacharz.pl/artykul/nowoczesne-metody-napraw-blacharskich-83861</a:t>
            </a:r>
            <a:endParaRPr lang="pl-PL" dirty="0"/>
          </a:p>
          <a:p>
            <a:pPr>
              <a:lnSpc>
                <a:spcPct val="106000"/>
              </a:lnSpc>
              <a:spcAft>
                <a:spcPts val="800"/>
              </a:spcAft>
            </a:pPr>
            <a:r>
              <a:rPr lang="pl-PL" dirty="0">
                <a:hlinkClick r:id="rId4"/>
              </a:rPr>
              <a:t>http://lakiernik.com.pl/pol-wieku-zawodzie/</a:t>
            </a:r>
            <a:r>
              <a:rPr lang="pl-PL" dirty="0"/>
              <a:t> </a:t>
            </a:r>
          </a:p>
          <a:p>
            <a:pPr>
              <a:lnSpc>
                <a:spcPct val="106000"/>
              </a:lnSpc>
              <a:spcAft>
                <a:spcPts val="800"/>
              </a:spcAft>
            </a:pPr>
            <a:r>
              <a:rPr lang="pl-PL" dirty="0">
                <a:hlinkClick r:id="rId5"/>
              </a:rPr>
              <a:t>http://www.solidny-blacharz.pl/nowoczesny-warsztat-blacharsko-lakierniczy-czym-sie-charakteryzuje</a:t>
            </a:r>
            <a:r>
              <a:rPr lang="pl-PL" dirty="0" smtClean="0">
                <a:hlinkClick r:id="rId5"/>
              </a:rPr>
              <a:t>/</a:t>
            </a:r>
            <a:endParaRPr lang="pl-PL" dirty="0" smtClean="0"/>
          </a:p>
          <a:p>
            <a:pPr>
              <a:lnSpc>
                <a:spcPct val="106000"/>
              </a:lnSpc>
              <a:spcAft>
                <a:spcPts val="800"/>
              </a:spcAft>
            </a:pPr>
            <a:r>
              <a:rPr lang="pl-PL" dirty="0" smtClean="0">
                <a:hlinkClick r:id="rId6"/>
              </a:rPr>
              <a:t>https://radiokierowcow.pl/artykul/2672924</a:t>
            </a:r>
            <a:endParaRPr lang="pl-PL" dirty="0" smtClean="0"/>
          </a:p>
          <a:p>
            <a:pPr>
              <a:lnSpc>
                <a:spcPct val="106000"/>
              </a:lnSpc>
              <a:spcAft>
                <a:spcPts val="800"/>
              </a:spcAft>
            </a:pPr>
            <a:r>
              <a:rPr lang="pl-PL" dirty="0" smtClean="0">
                <a:hlinkClick r:id="rId7"/>
              </a:rPr>
              <a:t>https://autoblacharnia.com.pl/jak-wyglada-praca-blacharza-samochodowego/</a:t>
            </a:r>
            <a:endParaRPr lang="pl-PL" dirty="0" smtClean="0"/>
          </a:p>
          <a:p>
            <a:pPr>
              <a:lnSpc>
                <a:spcPct val="106000"/>
              </a:lnSpc>
              <a:spcAft>
                <a:spcPts val="800"/>
              </a:spcAft>
            </a:pPr>
            <a:r>
              <a:rPr lang="pl-PL" smtClean="0"/>
              <a:t> </a:t>
            </a:r>
            <a:r>
              <a:rPr lang="pl-PL" smtClean="0">
                <a:hlinkClick r:id="rId8"/>
              </a:rPr>
              <a:t>https://www.plastech.pl/wiadomosci/Personalizacja-samochodu-obowiazujacym-trendem-15265</a:t>
            </a:r>
            <a:endParaRPr lang="pl-PL" smtClean="0"/>
          </a:p>
          <a:p>
            <a:pPr>
              <a:lnSpc>
                <a:spcPct val="106000"/>
              </a:lnSpc>
              <a:spcAft>
                <a:spcPts val="800"/>
              </a:spcAft>
            </a:pPr>
            <a:endParaRPr lang="pl-PL" dirty="0" smtClean="0"/>
          </a:p>
          <a:p>
            <a:pPr>
              <a:lnSpc>
                <a:spcPct val="106000"/>
              </a:lnSpc>
              <a:spcAft>
                <a:spcPts val="800"/>
              </a:spcAft>
            </a:pPr>
            <a:endParaRPr lang="pl-PL" dirty="0"/>
          </a:p>
        </p:txBody>
      </p:sp>
    </p:spTree>
    <p:extLst>
      <p:ext uri="{BB962C8B-B14F-4D97-AF65-F5344CB8AC3E}">
        <p14:creationId xmlns="" xmlns:p14="http://schemas.microsoft.com/office/powerpoint/2010/main" val="4112880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377917589"/>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3915803001"/>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31740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a16="http://schemas.microsoft.com/office/drawing/2014/main" xmlns=""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a16="http://schemas.microsoft.com/office/drawing/2014/main" xmlns="" id="{81F77632-3618-4CDE-8F31-9052080A860C}"/>
              </a:ext>
            </a:extLst>
          </p:cNvPr>
          <p:cNvGraphicFramePr/>
          <p:nvPr>
            <p:extLst>
              <p:ext uri="{D42A27DB-BD31-4B8C-83A1-F6EECF244321}">
                <p14:modId xmlns="" xmlns:p14="http://schemas.microsoft.com/office/powerpoint/2010/main" val="2446501683"/>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xmlns=""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a16="http://schemas.microsoft.com/office/drawing/2014/main" xmlns="" id="{F1E8DC15-7F4C-4487-AFE0-3FD4EA666877}"/>
              </a:ext>
            </a:extLst>
          </p:cNvPr>
          <p:cNvGraphicFramePr/>
          <p:nvPr>
            <p:extLst>
              <p:ext uri="{D42A27DB-BD31-4B8C-83A1-F6EECF244321}">
                <p14:modId xmlns="" xmlns:p14="http://schemas.microsoft.com/office/powerpoint/2010/main" val="2107178624"/>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276175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Wprowadzenie – informacje dla nauczyciela </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słuchu kształcących się w profilu mechanik samochodowy. Jego celem jest zapoznanie uczniów z ewolucją samochodów z punktu widzenia pracy warsztatów blacharskich. </a:t>
            </a: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jaka zmieniły się techniki wykonywania nadwozi samochodowych</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jaka zmieniły się techniki napraw blacharskich</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 zmieniły się wytyczne eksploatacyjne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 zmieniła się żywotność nadwozi</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jak zmieniło się podejście do projektowania samochodów </a:t>
            </a: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zarówno samodzielnie (zbierając informacje) jak i w grupach (tworząc prezentację). Dzięki czemu będą mogli przećwiczyć prace grupową oraz indywidualną. Praca będzie odbywała się pod presją czasu.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1BB56EB9-078F-4952-AC1F-149C7A0AE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D3772EE4-ED5E-4D3A-A306-B22CF86678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03896" y="809624"/>
            <a:ext cx="3259016" cy="588169"/>
          </a:xfrm>
        </p:spPr>
        <p:txBody>
          <a:bodyPr>
            <a:normAutofit/>
          </a:bodyPr>
          <a:lstStyle/>
          <a:p>
            <a:r>
              <a:rPr lang="pl-PL" dirty="0">
                <a:solidFill>
                  <a:srgbClr val="FFFFFF"/>
                </a:solidFill>
              </a:rPr>
              <a:t>EWALUACJA</a:t>
            </a:r>
          </a:p>
        </p:txBody>
      </p:sp>
      <p:sp>
        <p:nvSpPr>
          <p:cNvPr id="75" name="Rectangle 74">
            <a:extLst>
              <a:ext uri="{FF2B5EF4-FFF2-40B4-BE49-F238E27FC236}">
                <a16:creationId xmlns:a16="http://schemas.microsoft.com/office/drawing/2014/main" xmlns="" id="{10058680-D07C-4893-B2B7-91543F18A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xmlns="" id="{7B42427A-0A1F-4A55-8705-D9179F1E0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9" name="Rectangle 78">
            <a:extLst>
              <a:ext uri="{FF2B5EF4-FFF2-40B4-BE49-F238E27FC236}">
                <a16:creationId xmlns:a16="http://schemas.microsoft.com/office/drawing/2014/main" xmlns="" id="{EE54A6FE-D8CB-48A3-900B-053D4EBD3B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146" name="Picture 2">
            <a:extLst>
              <a:ext uri="{FF2B5EF4-FFF2-40B4-BE49-F238E27FC236}">
                <a16:creationId xmlns:a16="http://schemas.microsoft.com/office/drawing/2014/main" xmlns="" id="{58DBC2C9-212D-4161-B9FE-D4A6E92F4E99}"/>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19" r="774" b="1"/>
          <a:stretch/>
        </p:blipFill>
        <p:spPr bwMode="auto">
          <a:xfrm>
            <a:off x="4241830" y="601200"/>
            <a:ext cx="7503636" cy="578936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xmlns="" id="{74A04B68-57E9-4FCE-B704-596A0C78503A}"/>
              </a:ext>
            </a:extLst>
          </p:cNvPr>
          <p:cNvGraphicFramePr/>
          <p:nvPr>
            <p:extLst>
              <p:ext uri="{D42A27DB-BD31-4B8C-83A1-F6EECF244321}">
                <p14:modId xmlns="" xmlns:p14="http://schemas.microsoft.com/office/powerpoint/2010/main" val="618838938"/>
              </p:ext>
            </p:extLst>
          </p:nvPr>
        </p:nvGraphicFramePr>
        <p:xfrm>
          <a:off x="671513" y="1446796"/>
          <a:ext cx="3123783" cy="4761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60346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5EEAFFE5-C8CE-4CB1-A78E-568737DFE172}"/>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359"/>
          <a:stretch/>
        </p:blipFill>
        <p:spPr bwMode="auto">
          <a:xfrm>
            <a:off x="20" y="10"/>
            <a:ext cx="12191980" cy="6857988"/>
          </a:xfrm>
          <a:prstGeom prst="rect">
            <a:avLst/>
          </a:prstGeom>
          <a:noFill/>
          <a:extLst>
            <a:ext uri="{909E8E84-426E-40DD-AFC4-6F175D3DCCD1}">
              <a14:hiddenFill xmlns=""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966184" y="938022"/>
            <a:ext cx="4389261" cy="1188720"/>
          </a:xfrm>
        </p:spPr>
        <p:txBody>
          <a:bodyPr>
            <a:normAutofit/>
          </a:bodyPr>
          <a:lstStyle/>
          <a:p>
            <a:r>
              <a:rPr lang="pl-PL" dirty="0"/>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2340865"/>
            <a:ext cx="4389262" cy="3788474"/>
          </a:xfrm>
        </p:spPr>
        <p:txBody>
          <a:bodyPr>
            <a:normAutofit/>
          </a:bodyPr>
          <a:lstStyle/>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rozwoju technik blacharskich na przestrzeni las. </a:t>
            </a:r>
          </a:p>
          <a:p>
            <a:pPr marL="34290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zmian w konstruowaniu nadwozi aut na przestrzeni lat.</a:t>
            </a:r>
          </a:p>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3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3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3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300" dirty="0"/>
          </a:p>
        </p:txBody>
      </p:sp>
    </p:spTree>
    <p:extLst>
      <p:ext uri="{BB962C8B-B14F-4D97-AF65-F5344CB8AC3E}">
        <p14:creationId xmlns=""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2">
            <a:extLst>
              <a:ext uri="{FF2B5EF4-FFF2-40B4-BE49-F238E27FC236}">
                <a16:creationId xmlns:a16="http://schemas.microsoft.com/office/drawing/2014/main" xmlns="" id="{3CED7894-4F62-4A6C-8DB5-DB5BE08E9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013433" y="702156"/>
            <a:ext cx="3568661" cy="1188720"/>
          </a:xfrm>
        </p:spPr>
        <p:txBody>
          <a:bodyPr>
            <a:normAutofit/>
          </a:bodyPr>
          <a:lstStyle/>
          <a:p>
            <a:r>
              <a:rPr lang="pl-PL"/>
              <a:t>ZADANIE</a:t>
            </a:r>
          </a:p>
        </p:txBody>
      </p:sp>
      <p:pic>
        <p:nvPicPr>
          <p:cNvPr id="4098" name="Picture 2" descr="Grzegorz Sędek Blacharstwo Pojazdowe - Blacharstwo i lakiernictwo  samochodowe Otwock • pkt.pl">
            <a:extLst>
              <a:ext uri="{FF2B5EF4-FFF2-40B4-BE49-F238E27FC236}">
                <a16:creationId xmlns:a16="http://schemas.microsoft.com/office/drawing/2014/main" xmlns="" id="{A19FDEBE-2224-4AB1-9933-EF45630E0E74}"/>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469" r="2219" b="-1"/>
          <a:stretch/>
        </p:blipFill>
        <p:spPr bwMode="auto">
          <a:xfrm>
            <a:off x="20" y="10"/>
            <a:ext cx="7537685"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E536F3B4-50F6-4C52-8F76-4EB1214719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013433" y="2340864"/>
            <a:ext cx="3568661" cy="3634486"/>
          </a:xfrm>
        </p:spPr>
        <p:txBody>
          <a:bodyPr>
            <a:normAutofit fontScale="92500" lnSpcReduction="20000"/>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Podzielicie się na 4 grupy. Każda z nich wcieli się w pracowników warsztatu blacharskiego. Każda przygotuje prezentację zawierającej informacje o:</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Warsztacie pracy blacharza. </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Konstrukcji blacharki samochodowej.</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Konstrukcji samochodów pod kątem bezpieczeństwa.</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Zaleceniach eksploatacyjnych dla właścicieli aut.</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Dominujących trendach w stylistyce aut.</a:t>
            </a:r>
          </a:p>
        </p:txBody>
      </p:sp>
    </p:spTree>
    <p:extLst>
      <p:ext uri="{BB962C8B-B14F-4D97-AF65-F5344CB8AC3E}">
        <p14:creationId xmlns=""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lacharz we Wrocławiu ∙ JAPANTECH">
            <a:extLst>
              <a:ext uri="{FF2B5EF4-FFF2-40B4-BE49-F238E27FC236}">
                <a16:creationId xmlns:a16="http://schemas.microsoft.com/office/drawing/2014/main" xmlns="" id="{49BDA2BA-302B-4C46-91FF-0F079486235D}"/>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491" b="12240"/>
          <a:stretch/>
        </p:blipFill>
        <p:spPr bwMode="auto">
          <a:xfrm>
            <a:off x="20" y="10"/>
            <a:ext cx="12191980" cy="6857988"/>
          </a:xfrm>
          <a:prstGeom prst="rect">
            <a:avLst/>
          </a:prstGeom>
          <a:noFill/>
          <a:extLst>
            <a:ext uri="{909E8E84-426E-40DD-AFC4-6F175D3DCCD1}">
              <a14:hiddenFill xmlns="" xmlns:a14="http://schemas.microsoft.com/office/drawing/2010/main">
                <a:solidFill>
                  <a:srgbClr val="FFFFFF"/>
                </a:solidFill>
              </a14:hiddenFill>
            </a:ext>
          </a:extLst>
        </p:spPr>
      </p:pic>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Dlaczego więc będziecie pracowali w grupach?</a:t>
            </a:r>
          </a:p>
          <a:p>
            <a:pPr marL="0" indent="0">
              <a:spcAft>
                <a:spcPts val="800"/>
              </a:spcAft>
              <a:buNone/>
            </a:pPr>
            <a:r>
              <a:rPr lang="pl-PL" dirty="0">
                <a:latin typeface="Calibri" panose="020F0502020204030204" pitchFamily="34" charset="0"/>
                <a:ea typeface="Calibri" panose="020F0502020204030204" pitchFamily="34" charset="0"/>
                <a:cs typeface="Times New Roman" panose="02020603050405020304" pitchFamily="18" charset="0"/>
              </a:rPr>
              <a:t>Ponieważ, każda grupa będzie zbierała informacje o innej epoce w motoryzacji:</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Lata 60te</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Lata 80te i 90te w Polsce</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Lata 80te i 90te na świecie</a:t>
            </a:r>
          </a:p>
          <a:p>
            <a:pPr>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Po 2000 roku</a:t>
            </a:r>
          </a:p>
        </p:txBody>
      </p:sp>
    </p:spTree>
    <p:extLst>
      <p:ext uri="{BB962C8B-B14F-4D97-AF65-F5344CB8AC3E}">
        <p14:creationId xmlns="" xmlns:p14="http://schemas.microsoft.com/office/powerpoint/2010/main" val="199336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201" name="Rectangle 200">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966184" y="800100"/>
            <a:ext cx="4389262" cy="5329239"/>
          </a:xfrm>
        </p:spPr>
        <p:txBody>
          <a:bodyPr>
            <a:normAutofit/>
          </a:bodyPr>
          <a:lstStyle/>
          <a:p>
            <a:pPr marL="0" indent="0">
              <a:spcAft>
                <a:spcPts val="800"/>
              </a:spcAft>
              <a:buNone/>
            </a:pPr>
            <a:r>
              <a:rPr lang="pl-PL" i="0" dirty="0">
                <a:solidFill>
                  <a:srgbClr val="3D3D3D"/>
                </a:solidFill>
                <a:effectLst/>
                <a:latin typeface="Roboto"/>
              </a:rPr>
              <a:t>Od momentu powstania pierwszego samochodu eksperci zastanawiają się, w jaki sposób zwiększyć bezpieczeństwo podróżujących. Ich wizje wpłynęły na pojawienie się takich elementów, jak chociażby pasy czy różnego rodzaju systemy wspierające kierowcę. Jednak jednym z najważniejszych osiągnięć w tej dziedzinie było skonstruowanie nadwozia ze strefą zgniotu.</a:t>
            </a:r>
            <a:endParaRPr lang="pl-P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Strefa zgniotu. - Note - Forum Nissan Klub Polska">
            <a:extLst>
              <a:ext uri="{FF2B5EF4-FFF2-40B4-BE49-F238E27FC236}">
                <a16:creationId xmlns:a16="http://schemas.microsoft.com/office/drawing/2014/main" xmlns="" id="{39C03566-C42F-48E2-B53B-279CB634335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650" y="1990932"/>
            <a:ext cx="5715000" cy="3009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418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xmlns="" id="{A43B05A4-157F-403C-939A-ED1B6A0A02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ytuł 1">
            <a:extLst>
              <a:ext uri="{FF2B5EF4-FFF2-40B4-BE49-F238E27FC236}">
                <a16:creationId xmlns:a16="http://schemas.microsoft.com/office/drawing/2014/main" xmlns="" id="{80F36C62-E257-44E3-9C1C-F681F9A3F1DD}"/>
              </a:ext>
            </a:extLst>
          </p:cNvPr>
          <p:cNvSpPr>
            <a:spLocks noGrp="1"/>
          </p:cNvSpPr>
          <p:nvPr>
            <p:ph type="title"/>
          </p:nvPr>
        </p:nvSpPr>
        <p:spPr>
          <a:xfrm>
            <a:off x="581192" y="1507414"/>
            <a:ext cx="5120255" cy="3903332"/>
          </a:xfrm>
        </p:spPr>
        <p:txBody>
          <a:bodyPr vert="horz" lIns="91440" tIns="45720" rIns="91440" bIns="45720" rtlCol="0" anchor="t">
            <a:normAutofit/>
          </a:bodyPr>
          <a:lstStyle/>
          <a:p>
            <a:r>
              <a:rPr lang="en-US" sz="4000" b="0" kern="1200" cap="all">
                <a:solidFill>
                  <a:schemeClr val="tx1">
                    <a:lumMod val="85000"/>
                    <a:lumOff val="15000"/>
                  </a:schemeClr>
                </a:solidFill>
                <a:latin typeface="+mj-lt"/>
                <a:ea typeface="+mj-ea"/>
                <a:cs typeface="+mj-cs"/>
              </a:rPr>
              <a:t>proces</a:t>
            </a:r>
          </a:p>
        </p:txBody>
      </p:sp>
      <p:sp>
        <p:nvSpPr>
          <p:cNvPr id="80" name="Rectangle 79">
            <a:extLst>
              <a:ext uri="{FF2B5EF4-FFF2-40B4-BE49-F238E27FC236}">
                <a16:creationId xmlns:a16="http://schemas.microsoft.com/office/drawing/2014/main" xmlns="" id="{E8CCE107-A70B-4916-9A0B-751C70B9B5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xmlns="" id="{9A925BC7-7CC5-4A0C-9B3D-8829EBF28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441743" y="1507415"/>
            <a:ext cx="4819091" cy="3903331"/>
          </a:xfrm>
          <a:prstGeom prst="rect">
            <a:avLst/>
          </a:prstGeom>
          <a:ln w="57150">
            <a:noFill/>
          </a:ln>
        </p:spPr>
        <p:txBody>
          <a:bodyPr vert="horz" lIns="91440" tIns="45720" rIns="91440" bIns="45720" rtlCol="0" anchor="t">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sz="2000" b="1" dirty="0" err="1">
                <a:solidFill>
                  <a:schemeClr val="tx1">
                    <a:lumMod val="75000"/>
                    <a:lumOff val="25000"/>
                  </a:schemeClr>
                </a:solidFill>
              </a:rPr>
              <a:t>Etap</a:t>
            </a:r>
            <a:r>
              <a:rPr lang="en-US" sz="2000" b="1" dirty="0">
                <a:solidFill>
                  <a:schemeClr val="tx1">
                    <a:lumMod val="75000"/>
                    <a:lumOff val="25000"/>
                  </a:schemeClr>
                </a:solidFill>
              </a:rPr>
              <a:t> 1 </a:t>
            </a:r>
            <a:r>
              <a:rPr lang="en-US" sz="2000" dirty="0" err="1">
                <a:solidFill>
                  <a:schemeClr val="tx1">
                    <a:lumMod val="75000"/>
                    <a:lumOff val="25000"/>
                  </a:schemeClr>
                </a:solidFill>
              </a:rPr>
              <a:t>wprowadzenie</a:t>
            </a:r>
            <a:r>
              <a:rPr lang="en-US" sz="2000" dirty="0">
                <a:solidFill>
                  <a:schemeClr val="tx1">
                    <a:lumMod val="75000"/>
                    <a:lumOff val="25000"/>
                  </a:schemeClr>
                </a:solidFill>
              </a:rPr>
              <a:t> do </a:t>
            </a:r>
            <a:r>
              <a:rPr lang="en-US" sz="2000" dirty="0" err="1">
                <a:solidFill>
                  <a:schemeClr val="tx1">
                    <a:lumMod val="75000"/>
                    <a:lumOff val="25000"/>
                  </a:schemeClr>
                </a:solidFill>
              </a:rPr>
              <a:t>zadania</a:t>
            </a:r>
            <a:r>
              <a:rPr lang="en-US" sz="2000"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sz="2000" dirty="0">
                <a:solidFill>
                  <a:schemeClr val="tx1">
                    <a:lumMod val="75000"/>
                    <a:lumOff val="25000"/>
                  </a:schemeClr>
                </a:solidFill>
              </a:rPr>
              <a:t>W </a:t>
            </a:r>
            <a:r>
              <a:rPr lang="en-US" sz="2000" dirty="0" err="1">
                <a:solidFill>
                  <a:schemeClr val="tx1">
                    <a:lumMod val="75000"/>
                    <a:lumOff val="25000"/>
                  </a:schemeClr>
                </a:solidFill>
              </a:rPr>
              <a:t>oparciu</a:t>
            </a:r>
            <a:r>
              <a:rPr lang="en-US" sz="2000" dirty="0">
                <a:solidFill>
                  <a:schemeClr val="tx1">
                    <a:lumMod val="75000"/>
                    <a:lumOff val="25000"/>
                  </a:schemeClr>
                </a:solidFill>
              </a:rPr>
              <a:t> o </a:t>
            </a:r>
            <a:r>
              <a:rPr lang="en-US" sz="2000" dirty="0" err="1">
                <a:solidFill>
                  <a:schemeClr val="tx1">
                    <a:lumMod val="75000"/>
                    <a:lumOff val="25000"/>
                  </a:schemeClr>
                </a:solidFill>
              </a:rPr>
              <a:t>moje</a:t>
            </a:r>
            <a:r>
              <a:rPr lang="en-US" sz="2000" dirty="0">
                <a:solidFill>
                  <a:schemeClr val="tx1">
                    <a:lumMod val="75000"/>
                    <a:lumOff val="25000"/>
                  </a:schemeClr>
                </a:solidFill>
              </a:rPr>
              <a:t> </a:t>
            </a:r>
            <a:r>
              <a:rPr lang="en-US" sz="2000" dirty="0" err="1">
                <a:solidFill>
                  <a:schemeClr val="tx1">
                    <a:lumMod val="75000"/>
                    <a:lumOff val="25000"/>
                  </a:schemeClr>
                </a:solidFill>
              </a:rPr>
              <a:t>wprowadzenie</a:t>
            </a:r>
            <a:r>
              <a:rPr lang="en-US" sz="2000" dirty="0">
                <a:solidFill>
                  <a:schemeClr val="tx1">
                    <a:lumMod val="75000"/>
                    <a:lumOff val="25000"/>
                  </a:schemeClr>
                </a:solidFill>
              </a:rPr>
              <a:t> do </a:t>
            </a:r>
            <a:r>
              <a:rPr lang="en-US" sz="2000" dirty="0" err="1">
                <a:solidFill>
                  <a:schemeClr val="tx1">
                    <a:lumMod val="75000"/>
                    <a:lumOff val="25000"/>
                  </a:schemeClr>
                </a:solidFill>
              </a:rPr>
              <a:t>tematu</a:t>
            </a:r>
            <a:r>
              <a:rPr lang="en-US" sz="2000" dirty="0">
                <a:solidFill>
                  <a:schemeClr val="tx1">
                    <a:lumMod val="75000"/>
                    <a:lumOff val="25000"/>
                  </a:schemeClr>
                </a:solidFill>
              </a:rPr>
              <a:t> </a:t>
            </a:r>
            <a:r>
              <a:rPr lang="en-US" sz="2000" dirty="0" err="1">
                <a:solidFill>
                  <a:schemeClr val="tx1">
                    <a:lumMod val="75000"/>
                    <a:lumOff val="25000"/>
                  </a:schemeClr>
                </a:solidFill>
              </a:rPr>
              <a:t>oraz</a:t>
            </a:r>
            <a:r>
              <a:rPr lang="en-US" sz="2000" dirty="0">
                <a:solidFill>
                  <a:schemeClr val="tx1">
                    <a:lumMod val="75000"/>
                    <a:lumOff val="25000"/>
                  </a:schemeClr>
                </a:solidFill>
              </a:rPr>
              <a:t> </a:t>
            </a:r>
            <a:r>
              <a:rPr lang="en-US" sz="2000" dirty="0" err="1">
                <a:solidFill>
                  <a:schemeClr val="tx1">
                    <a:lumMod val="75000"/>
                    <a:lumOff val="25000"/>
                  </a:schemeClr>
                </a:solidFill>
              </a:rPr>
              <a:t>dostępne</a:t>
            </a:r>
            <a:r>
              <a:rPr lang="en-US" sz="2000" dirty="0">
                <a:solidFill>
                  <a:schemeClr val="tx1">
                    <a:lumMod val="75000"/>
                    <a:lumOff val="25000"/>
                  </a:schemeClr>
                </a:solidFill>
              </a:rPr>
              <a:t> </a:t>
            </a:r>
            <a:r>
              <a:rPr lang="en-US" sz="2000" dirty="0" err="1">
                <a:solidFill>
                  <a:schemeClr val="tx1">
                    <a:lumMod val="75000"/>
                    <a:lumOff val="25000"/>
                  </a:schemeClr>
                </a:solidFill>
              </a:rPr>
              <a:t>informacje</a:t>
            </a:r>
            <a:r>
              <a:rPr lang="en-US" sz="2000" dirty="0">
                <a:solidFill>
                  <a:schemeClr val="tx1">
                    <a:lumMod val="75000"/>
                    <a:lumOff val="25000"/>
                  </a:schemeClr>
                </a:solidFill>
              </a:rPr>
              <a:t> </a:t>
            </a:r>
            <a:r>
              <a:rPr lang="en-US" sz="2000" dirty="0" err="1">
                <a:solidFill>
                  <a:schemeClr val="tx1">
                    <a:lumMod val="75000"/>
                    <a:lumOff val="25000"/>
                  </a:schemeClr>
                </a:solidFill>
              </a:rPr>
              <a:t>zapoznajcie</a:t>
            </a:r>
            <a:r>
              <a:rPr lang="en-US" sz="2000" dirty="0">
                <a:solidFill>
                  <a:schemeClr val="tx1">
                    <a:lumMod val="75000"/>
                    <a:lumOff val="25000"/>
                  </a:schemeClr>
                </a:solidFill>
              </a:rPr>
              <a:t> </a:t>
            </a:r>
            <a:r>
              <a:rPr lang="en-US" sz="2000" dirty="0" err="1">
                <a:solidFill>
                  <a:schemeClr val="tx1">
                    <a:lumMod val="75000"/>
                    <a:lumOff val="25000"/>
                  </a:schemeClr>
                </a:solidFill>
              </a:rPr>
              <a:t>się</a:t>
            </a:r>
            <a:r>
              <a:rPr lang="en-US" sz="2000" dirty="0">
                <a:solidFill>
                  <a:schemeClr val="tx1">
                    <a:lumMod val="75000"/>
                    <a:lumOff val="25000"/>
                  </a:schemeClr>
                </a:solidFill>
              </a:rPr>
              <a:t> z </a:t>
            </a:r>
            <a:r>
              <a:rPr lang="en-US" sz="2000" dirty="0" err="1">
                <a:solidFill>
                  <a:schemeClr val="tx1">
                    <a:lumMod val="75000"/>
                    <a:lumOff val="25000"/>
                  </a:schemeClr>
                </a:solidFill>
              </a:rPr>
              <a:t>tematyką</a:t>
            </a:r>
            <a:r>
              <a:rPr lang="en-US" sz="2000" dirty="0">
                <a:solidFill>
                  <a:schemeClr val="tx1">
                    <a:lumMod val="75000"/>
                    <a:lumOff val="25000"/>
                  </a:schemeClr>
                </a:solidFill>
              </a:rPr>
              <a:t> </a:t>
            </a:r>
            <a:r>
              <a:rPr lang="en-US" sz="2000" dirty="0" err="1">
                <a:solidFill>
                  <a:schemeClr val="tx1">
                    <a:lumMod val="75000"/>
                    <a:lumOff val="25000"/>
                  </a:schemeClr>
                </a:solidFill>
              </a:rPr>
              <a:t>tego</a:t>
            </a:r>
            <a:r>
              <a:rPr lang="en-US" sz="2000" dirty="0">
                <a:solidFill>
                  <a:schemeClr val="tx1">
                    <a:lumMod val="75000"/>
                    <a:lumOff val="25000"/>
                  </a:schemeClr>
                </a:solidFill>
              </a:rPr>
              <a:t> WQ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sz="2000" dirty="0" err="1">
                <a:solidFill>
                  <a:schemeClr val="tx1">
                    <a:lumMod val="75000"/>
                    <a:lumOff val="25000"/>
                  </a:schemeClr>
                </a:solidFill>
              </a:rPr>
              <a:t>Chętnie</a:t>
            </a:r>
            <a:r>
              <a:rPr lang="en-US" sz="2000" dirty="0">
                <a:solidFill>
                  <a:schemeClr val="tx1">
                    <a:lumMod val="75000"/>
                    <a:lumOff val="25000"/>
                  </a:schemeClr>
                </a:solidFill>
              </a:rPr>
              <a:t> </a:t>
            </a:r>
            <a:r>
              <a:rPr lang="en-US" sz="2000" dirty="0" err="1">
                <a:solidFill>
                  <a:schemeClr val="tx1">
                    <a:lumMod val="75000"/>
                    <a:lumOff val="25000"/>
                  </a:schemeClr>
                </a:solidFill>
              </a:rPr>
              <a:t>pomogę</a:t>
            </a:r>
            <a:r>
              <a:rPr lang="en-US" sz="2000" dirty="0">
                <a:solidFill>
                  <a:schemeClr val="tx1">
                    <a:lumMod val="75000"/>
                    <a:lumOff val="25000"/>
                  </a:schemeClr>
                </a:solidFill>
              </a:rPr>
              <a:t> </a:t>
            </a:r>
            <a:r>
              <a:rPr lang="en-US" sz="2000" dirty="0" err="1">
                <a:solidFill>
                  <a:schemeClr val="tx1">
                    <a:lumMod val="75000"/>
                    <a:lumOff val="25000"/>
                  </a:schemeClr>
                </a:solidFill>
              </a:rPr>
              <a:t>wam</a:t>
            </a:r>
            <a:r>
              <a:rPr lang="en-US" sz="2000" dirty="0">
                <a:solidFill>
                  <a:schemeClr val="tx1">
                    <a:lumMod val="75000"/>
                    <a:lumOff val="25000"/>
                  </a:schemeClr>
                </a:solidFill>
              </a:rPr>
              <a:t> </a:t>
            </a:r>
            <a:r>
              <a:rPr lang="en-US" sz="2000" dirty="0" err="1">
                <a:solidFill>
                  <a:schemeClr val="tx1">
                    <a:lumMod val="75000"/>
                    <a:lumOff val="25000"/>
                  </a:schemeClr>
                </a:solidFill>
              </a:rPr>
              <a:t>wskazując</a:t>
            </a:r>
            <a:r>
              <a:rPr lang="en-US" sz="2000" dirty="0">
                <a:solidFill>
                  <a:schemeClr val="tx1">
                    <a:lumMod val="75000"/>
                    <a:lumOff val="25000"/>
                  </a:schemeClr>
                </a:solidFill>
              </a:rPr>
              <a:t> </a:t>
            </a:r>
            <a:r>
              <a:rPr lang="en-US" sz="2000" dirty="0" err="1">
                <a:solidFill>
                  <a:schemeClr val="tx1">
                    <a:lumMod val="75000"/>
                    <a:lumOff val="25000"/>
                  </a:schemeClr>
                </a:solidFill>
              </a:rPr>
              <a:t>źródła</a:t>
            </a:r>
            <a:r>
              <a:rPr lang="en-US" sz="2000" dirty="0">
                <a:solidFill>
                  <a:schemeClr val="tx1">
                    <a:lumMod val="75000"/>
                    <a:lumOff val="25000"/>
                  </a:schemeClr>
                </a:solidFill>
              </a:rPr>
              <a:t> </a:t>
            </a:r>
            <a:r>
              <a:rPr lang="en-US" sz="2000" dirty="0" err="1">
                <a:solidFill>
                  <a:schemeClr val="tx1">
                    <a:lumMod val="75000"/>
                    <a:lumOff val="25000"/>
                  </a:schemeClr>
                </a:solidFill>
              </a:rPr>
              <a:t>informacji</a:t>
            </a:r>
            <a:r>
              <a:rPr lang="en-US" sz="2000" dirty="0">
                <a:solidFill>
                  <a:schemeClr val="tx1">
                    <a:lumMod val="75000"/>
                    <a:lumOff val="25000"/>
                  </a:schemeClr>
                </a:solidFill>
              </a:rPr>
              <a:t> </a:t>
            </a:r>
            <a:r>
              <a:rPr lang="en-US" sz="2000" dirty="0" err="1">
                <a:solidFill>
                  <a:schemeClr val="tx1">
                    <a:lumMod val="75000"/>
                    <a:lumOff val="25000"/>
                  </a:schemeClr>
                </a:solidFill>
              </a:rPr>
              <a:t>niezbędnych</a:t>
            </a:r>
            <a:r>
              <a:rPr lang="en-US" sz="2000" dirty="0">
                <a:solidFill>
                  <a:schemeClr val="tx1">
                    <a:lumMod val="75000"/>
                    <a:lumOff val="25000"/>
                  </a:schemeClr>
                </a:solidFill>
              </a:rPr>
              <a:t> do </a:t>
            </a:r>
            <a:r>
              <a:rPr lang="en-US" sz="2000" dirty="0" err="1">
                <a:solidFill>
                  <a:schemeClr val="tx1">
                    <a:lumMod val="75000"/>
                    <a:lumOff val="25000"/>
                  </a:schemeClr>
                </a:solidFill>
              </a:rPr>
              <a:t>opracowania</a:t>
            </a:r>
            <a:r>
              <a:rPr lang="en-US" sz="2000" dirty="0">
                <a:solidFill>
                  <a:schemeClr val="tx1">
                    <a:lumMod val="75000"/>
                    <a:lumOff val="25000"/>
                  </a:schemeClr>
                </a:solidFill>
              </a:rPr>
              <a:t> </a:t>
            </a:r>
            <a:r>
              <a:rPr lang="en-US" sz="2000" dirty="0" err="1">
                <a:solidFill>
                  <a:schemeClr val="tx1">
                    <a:lumMod val="75000"/>
                    <a:lumOff val="25000"/>
                  </a:schemeClr>
                </a:solidFill>
              </a:rPr>
              <a:t>prezentacji</a:t>
            </a:r>
            <a:r>
              <a:rPr lang="en-US" sz="2000" dirty="0">
                <a:solidFill>
                  <a:schemeClr val="tx1">
                    <a:lumMod val="75000"/>
                    <a:lumOff val="25000"/>
                  </a:schemeClr>
                </a:solidFill>
              </a:rPr>
              <a:t>.</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sz="2000" dirty="0" err="1">
                <a:solidFill>
                  <a:schemeClr val="tx1">
                    <a:lumMod val="75000"/>
                    <a:lumOff val="25000"/>
                  </a:schemeClr>
                </a:solidFill>
              </a:rPr>
              <a:t>Pamiętajcie</a:t>
            </a:r>
            <a:r>
              <a:rPr lang="en-US" sz="2000" dirty="0">
                <a:solidFill>
                  <a:schemeClr val="tx1">
                    <a:lumMod val="75000"/>
                    <a:lumOff val="25000"/>
                  </a:schemeClr>
                </a:solidFill>
              </a:rPr>
              <a:t> w </a:t>
            </a:r>
            <a:r>
              <a:rPr lang="en-US" sz="2000" dirty="0" err="1">
                <a:solidFill>
                  <a:schemeClr val="tx1">
                    <a:lumMod val="75000"/>
                    <a:lumOff val="25000"/>
                  </a:schemeClr>
                </a:solidFill>
              </a:rPr>
              <a:t>swojej</a:t>
            </a:r>
            <a:r>
              <a:rPr lang="en-US" sz="2000" dirty="0">
                <a:solidFill>
                  <a:schemeClr val="tx1">
                    <a:lumMod val="75000"/>
                    <a:lumOff val="25000"/>
                  </a:schemeClr>
                </a:solidFill>
              </a:rPr>
              <a:t> </a:t>
            </a:r>
            <a:r>
              <a:rPr lang="en-US" sz="2000" dirty="0" err="1">
                <a:solidFill>
                  <a:schemeClr val="tx1">
                    <a:lumMod val="75000"/>
                    <a:lumOff val="25000"/>
                  </a:schemeClr>
                </a:solidFill>
              </a:rPr>
              <a:t>pracy</a:t>
            </a:r>
            <a:r>
              <a:rPr lang="en-US" sz="2000" dirty="0">
                <a:solidFill>
                  <a:schemeClr val="tx1">
                    <a:lumMod val="75000"/>
                    <a:lumOff val="25000"/>
                  </a:schemeClr>
                </a:solidFill>
              </a:rPr>
              <a:t> </a:t>
            </a:r>
            <a:r>
              <a:rPr lang="en-US" sz="2000" dirty="0" err="1">
                <a:solidFill>
                  <a:schemeClr val="tx1">
                    <a:lumMod val="75000"/>
                    <a:lumOff val="25000"/>
                  </a:schemeClr>
                </a:solidFill>
              </a:rPr>
              <a:t>przekażcie</a:t>
            </a:r>
            <a:r>
              <a:rPr lang="en-US" sz="2000" dirty="0">
                <a:solidFill>
                  <a:schemeClr val="tx1">
                    <a:lumMod val="75000"/>
                    <a:lumOff val="25000"/>
                  </a:schemeClr>
                </a:solidFill>
              </a:rPr>
              <a:t> </a:t>
            </a:r>
            <a:r>
              <a:rPr lang="en-US" sz="2000" dirty="0" err="1">
                <a:solidFill>
                  <a:schemeClr val="tx1">
                    <a:lumMod val="75000"/>
                    <a:lumOff val="25000"/>
                  </a:schemeClr>
                </a:solidFill>
              </a:rPr>
              <a:t>własne</a:t>
            </a:r>
            <a:r>
              <a:rPr lang="en-US" sz="2000" dirty="0">
                <a:solidFill>
                  <a:schemeClr val="tx1">
                    <a:lumMod val="75000"/>
                    <a:lumOff val="25000"/>
                  </a:schemeClr>
                </a:solidFill>
              </a:rPr>
              <a:t> </a:t>
            </a:r>
            <a:r>
              <a:rPr lang="en-US" sz="2000" dirty="0" err="1">
                <a:solidFill>
                  <a:schemeClr val="tx1">
                    <a:lumMod val="75000"/>
                    <a:lumOff val="25000"/>
                  </a:schemeClr>
                </a:solidFill>
              </a:rPr>
              <a:t>przemyślenia</a:t>
            </a:r>
            <a:r>
              <a:rPr lang="en-US" sz="2000" dirty="0">
                <a:solidFill>
                  <a:schemeClr val="tx1">
                    <a:lumMod val="75000"/>
                    <a:lumOff val="25000"/>
                  </a:schemeClr>
                </a:solidFill>
              </a:rPr>
              <a:t>, ale </a:t>
            </a:r>
            <a:r>
              <a:rPr lang="en-US" sz="2000" dirty="0" err="1">
                <a:solidFill>
                  <a:schemeClr val="tx1">
                    <a:lumMod val="75000"/>
                    <a:lumOff val="25000"/>
                  </a:schemeClr>
                </a:solidFill>
              </a:rPr>
              <a:t>oparte</a:t>
            </a:r>
            <a:r>
              <a:rPr lang="en-US" sz="2000" dirty="0">
                <a:solidFill>
                  <a:schemeClr val="tx1">
                    <a:lumMod val="75000"/>
                    <a:lumOff val="25000"/>
                  </a:schemeClr>
                </a:solidFill>
              </a:rPr>
              <a:t> o </a:t>
            </a:r>
            <a:r>
              <a:rPr lang="en-US" sz="2000" dirty="0" err="1">
                <a:solidFill>
                  <a:schemeClr val="tx1">
                    <a:lumMod val="75000"/>
                    <a:lumOff val="25000"/>
                  </a:schemeClr>
                </a:solidFill>
              </a:rPr>
              <a:t>dające</a:t>
            </a:r>
            <a:r>
              <a:rPr lang="en-US" sz="2000" dirty="0">
                <a:solidFill>
                  <a:schemeClr val="tx1">
                    <a:lumMod val="75000"/>
                    <a:lumOff val="25000"/>
                  </a:schemeClr>
                </a:solidFill>
              </a:rPr>
              <a:t> </a:t>
            </a:r>
            <a:r>
              <a:rPr lang="en-US" sz="2000" dirty="0" err="1">
                <a:solidFill>
                  <a:schemeClr val="tx1">
                    <a:lumMod val="75000"/>
                    <a:lumOff val="25000"/>
                  </a:schemeClr>
                </a:solidFill>
              </a:rPr>
              <a:t>się</a:t>
            </a:r>
            <a:r>
              <a:rPr lang="en-US" sz="2000" dirty="0">
                <a:solidFill>
                  <a:schemeClr val="tx1">
                    <a:lumMod val="75000"/>
                    <a:lumOff val="25000"/>
                  </a:schemeClr>
                </a:solidFill>
              </a:rPr>
              <a:t> </a:t>
            </a:r>
            <a:r>
              <a:rPr lang="en-US" sz="2000" dirty="0" err="1">
                <a:solidFill>
                  <a:schemeClr val="tx1">
                    <a:lumMod val="75000"/>
                    <a:lumOff val="25000"/>
                  </a:schemeClr>
                </a:solidFill>
              </a:rPr>
              <a:t>wskazać</a:t>
            </a:r>
            <a:r>
              <a:rPr lang="en-US" sz="2000" dirty="0">
                <a:solidFill>
                  <a:schemeClr val="tx1">
                    <a:lumMod val="75000"/>
                    <a:lumOff val="25000"/>
                  </a:schemeClr>
                </a:solidFill>
              </a:rPr>
              <a:t> </a:t>
            </a:r>
            <a:r>
              <a:rPr lang="en-US" sz="2000" dirty="0" err="1">
                <a:solidFill>
                  <a:schemeClr val="tx1">
                    <a:lumMod val="75000"/>
                    <a:lumOff val="25000"/>
                  </a:schemeClr>
                </a:solidFill>
              </a:rPr>
              <a:t>źródła</a:t>
            </a:r>
            <a:r>
              <a:rPr lang="en-US" sz="2000" dirty="0">
                <a:solidFill>
                  <a:schemeClr val="tx1">
                    <a:lumMod val="75000"/>
                    <a:lumOff val="25000"/>
                  </a:schemeClr>
                </a:solidFill>
              </a:rPr>
              <a:t>. </a:t>
            </a:r>
          </a:p>
        </p:txBody>
      </p:sp>
      <p:sp>
        <p:nvSpPr>
          <p:cNvPr id="84" name="Rectangle 83">
            <a:extLst>
              <a:ext uri="{FF2B5EF4-FFF2-40B4-BE49-F238E27FC236}">
                <a16:creationId xmlns:a16="http://schemas.microsoft.com/office/drawing/2014/main" xmlns="" id="{6E67D916-28C7-4965-BA3C-287FB85797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yson Fiat Sales Pvt Ltd, Vyttila - Car Dealers-Fiat Abarth Punto in  Ernakulam - Justdial">
            <a:extLst>
              <a:ext uri="{FF2B5EF4-FFF2-40B4-BE49-F238E27FC236}">
                <a16:creationId xmlns:a16="http://schemas.microsoft.com/office/drawing/2014/main" xmlns="" id="{FCC17216-2D1C-47CA-BBE8-D5EB4D67BF56}"/>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2003" b="12997"/>
          <a:stretch/>
        </p:blipFill>
        <p:spPr bwMode="auto">
          <a:xfrm>
            <a:off x="20" y="10"/>
            <a:ext cx="12191980" cy="6857988"/>
          </a:xfrm>
          <a:prstGeom prst="rect">
            <a:avLst/>
          </a:prstGeom>
          <a:noFill/>
          <a:extLst>
            <a:ext uri="{909E8E84-426E-40DD-AFC4-6F175D3DCCD1}">
              <a14:hiddenFill xmlns=""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xmlns="" id="{9831CBB7-4817-4B54-A7F9-0AE2D0C47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xmlns="" id="{96BC321D-B05F-4857-8880-97F61B9B7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a16="http://schemas.microsoft.com/office/drawing/2014/main" xmlns=""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2 </a:t>
            </a:r>
            <a:r>
              <a:rPr lang="en-US" sz="15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Podzielicie się w 4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Najpierw zbierzcie informacje i inspiracje. Następnie wybierzcie aranżację którą chcecie zaprezentować. Na koniec ustalcie warstwę informacyjną.</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oceniana będzie zarówno wartość informacyjna jak estetyczna pracy.</a:t>
            </a:r>
          </a:p>
        </p:txBody>
      </p:sp>
    </p:spTree>
    <p:extLst>
      <p:ext uri="{BB962C8B-B14F-4D97-AF65-F5344CB8AC3E}">
        <p14:creationId xmlns="" xmlns:p14="http://schemas.microsoft.com/office/powerpoint/2010/main" val="3548689430"/>
      </p:ext>
    </p:extLst>
  </p:cSld>
  <p:clrMapOvr>
    <a:masterClrMapping/>
  </p:clrMapOvr>
</p:sld>
</file>

<file path=ppt/theme/theme1.xml><?xml version="1.0" encoding="utf-8"?>
<a:theme xmlns:a="http://schemas.openxmlformats.org/drawingml/2006/main" name="DividendVTI">
  <a:themeElements>
    <a:clrScheme name="AnalogousFromRegularSeed_2SEEDS">
      <a:dk1>
        <a:srgbClr val="000000"/>
      </a:dk1>
      <a:lt1>
        <a:srgbClr val="FFFFFF"/>
      </a:lt1>
      <a:dk2>
        <a:srgbClr val="41242F"/>
      </a:dk2>
      <a:lt2>
        <a:srgbClr val="E8E4E2"/>
      </a:lt2>
      <a:accent1>
        <a:srgbClr val="3B92B1"/>
      </a:accent1>
      <a:accent2>
        <a:srgbClr val="46B3A3"/>
      </a:accent2>
      <a:accent3>
        <a:srgbClr val="4D73C3"/>
      </a:accent3>
      <a:accent4>
        <a:srgbClr val="B13B54"/>
      </a:accent4>
      <a:accent5>
        <a:srgbClr val="C3654D"/>
      </a:accent5>
      <a:accent6>
        <a:srgbClr val="B1843B"/>
      </a:accent6>
      <a:hlink>
        <a:srgbClr val="BF613F"/>
      </a:hlink>
      <a:folHlink>
        <a:srgbClr val="7F7F7F"/>
      </a:folHlink>
    </a:clrScheme>
    <a:fontScheme name="Dividend">
      <a:maj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312</TotalTime>
  <Words>1488</Words>
  <Application>Microsoft Office PowerPoint</Application>
  <PresentationFormat>Niestandardowy</PresentationFormat>
  <Paragraphs>136</Paragraphs>
  <Slides>21</Slides>
  <Notes>0</Notes>
  <HiddenSlides>0</HiddenSlides>
  <MMClips>0</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DividendVTI</vt:lpstr>
      <vt:lpstr>Ewolucja motoryzacji  z punktu widzenia blacharza samochodowego</vt:lpstr>
      <vt:lpstr>Wprowadzenie – informacje dla nauczyciela </vt:lpstr>
      <vt:lpstr>Slajd 3</vt:lpstr>
      <vt:lpstr>Slajd 4</vt:lpstr>
      <vt:lpstr>ZADANIE</vt:lpstr>
      <vt:lpstr>Slajd 6</vt:lpstr>
      <vt:lpstr>Slajd 7</vt:lpstr>
      <vt:lpstr>proces</vt:lpstr>
      <vt:lpstr>Slajd 9</vt:lpstr>
      <vt:lpstr>Slajd 10</vt:lpstr>
      <vt:lpstr>Slajd 11</vt:lpstr>
      <vt:lpstr>Slajd 12</vt:lpstr>
      <vt:lpstr>Wprowadzenie do zagadnienia WQ</vt:lpstr>
      <vt:lpstr>Wprowadzenie do zagadnienia WQ</vt:lpstr>
      <vt:lpstr>Wprowadzenie do zagadnienia WQ</vt:lpstr>
      <vt:lpstr>Slajd 16</vt:lpstr>
      <vt:lpstr>źródła</vt:lpstr>
      <vt:lpstr>EWALUACJA</vt:lpstr>
      <vt:lpstr>EWALUACJA</vt:lpstr>
      <vt:lpstr>EWALUACJA</vt:lpstr>
      <vt:lpstr>Wnioski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Konrad1</cp:lastModifiedBy>
  <cp:revision>9</cp:revision>
  <dcterms:created xsi:type="dcterms:W3CDTF">2021-02-20T08:34:56Z</dcterms:created>
  <dcterms:modified xsi:type="dcterms:W3CDTF">2021-09-22T11:32:18Z</dcterms:modified>
</cp:coreProperties>
</file>